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7" r:id="rId7"/>
  </p:sldMasterIdLst>
  <p:notesMasterIdLst>
    <p:notesMasterId r:id="rId35"/>
  </p:notesMasterIdLst>
  <p:sldIdLst>
    <p:sldId id="256" r:id="rId8"/>
    <p:sldId id="311" r:id="rId9"/>
    <p:sldId id="325" r:id="rId10"/>
    <p:sldId id="320" r:id="rId11"/>
    <p:sldId id="324" r:id="rId12"/>
    <p:sldId id="322" r:id="rId13"/>
    <p:sldId id="323" r:id="rId14"/>
    <p:sldId id="309" r:id="rId15"/>
    <p:sldId id="312" r:id="rId16"/>
    <p:sldId id="260" r:id="rId17"/>
    <p:sldId id="257" r:id="rId18"/>
    <p:sldId id="258" r:id="rId19"/>
    <p:sldId id="259" r:id="rId20"/>
    <p:sldId id="261" r:id="rId21"/>
    <p:sldId id="262" r:id="rId22"/>
    <p:sldId id="327" r:id="rId23"/>
    <p:sldId id="328" r:id="rId24"/>
    <p:sldId id="330" r:id="rId25"/>
    <p:sldId id="331" r:id="rId26"/>
    <p:sldId id="332" r:id="rId27"/>
    <p:sldId id="333" r:id="rId28"/>
    <p:sldId id="334" r:id="rId29"/>
    <p:sldId id="263" r:id="rId30"/>
    <p:sldId id="264" r:id="rId31"/>
    <p:sldId id="265" r:id="rId32"/>
    <p:sldId id="310" r:id="rId33"/>
    <p:sldId id="29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Estrada" initials="JE" lastIdx="1" clrIdx="0">
    <p:extLst>
      <p:ext uri="{19B8F6BF-5375-455C-9EA6-DF929625EA0E}">
        <p15:presenceInfo xmlns:p15="http://schemas.microsoft.com/office/powerpoint/2012/main" userId="S::jestrada@aiusa.org::39f82f7d-a5b5-4a09-96a7-5c459dccc3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9"/>
    <p:restoredTop sz="90127"/>
  </p:normalViewPr>
  <p:slideViewPr>
    <p:cSldViewPr snapToGrid="0" snapToObjects="1">
      <p:cViewPr varScale="1">
        <p:scale>
          <a:sx n="57" d="100"/>
          <a:sy n="57" d="100"/>
        </p:scale>
        <p:origin x="12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BC9A63-27EA-456C-9362-06A3D731166C}" type="doc">
      <dgm:prSet loTypeId="urn:microsoft.com/office/officeart/2005/8/layout/hierarchy4" loCatId="list" qsTypeId="urn:microsoft.com/office/officeart/2005/8/quickstyle/simple1" qsCatId="simple" csTypeId="urn:microsoft.com/office/officeart/2005/8/colors/accent0_1" csCatId="mainScheme" phldr="1"/>
      <dgm:spPr/>
    </dgm:pt>
    <dgm:pt modelId="{2A8383A2-1EA2-4961-9FAF-DDEF4769873C}">
      <dgm:prSet phldrT="[Text]" custT="1"/>
      <dgm:spPr/>
      <dgm:t>
        <a:bodyPr/>
        <a:lstStyle/>
        <a:p>
          <a:endParaRPr lang="en-US" sz="3600" dirty="0">
            <a:latin typeface="Amnesty Trade Gothic Cn" panose="020B0806040303020004" pitchFamily="34" charset="0"/>
          </a:endParaRPr>
        </a:p>
        <a:p>
          <a:r>
            <a:rPr lang="en-US" sz="3600" dirty="0">
              <a:latin typeface="Amnesty Trade Gothic Cn" panose="020B0806040303020004" pitchFamily="34" charset="0"/>
            </a:rPr>
            <a:t>Stay persistent!</a:t>
          </a:r>
        </a:p>
      </dgm:t>
    </dgm:pt>
    <dgm:pt modelId="{989C6D8E-70D1-4298-856D-6E29AD271593}" type="parTrans" cxnId="{D40497C3-A140-4E51-B246-E48772335CA0}">
      <dgm:prSet/>
      <dgm:spPr/>
      <dgm:t>
        <a:bodyPr/>
        <a:lstStyle/>
        <a:p>
          <a:endParaRPr lang="en-US"/>
        </a:p>
      </dgm:t>
    </dgm:pt>
    <dgm:pt modelId="{FC636C87-1FA6-4C66-A199-C2A7BC85479A}" type="sibTrans" cxnId="{D40497C3-A140-4E51-B246-E48772335CA0}">
      <dgm:prSet/>
      <dgm:spPr/>
      <dgm:t>
        <a:bodyPr/>
        <a:lstStyle/>
        <a:p>
          <a:endParaRPr lang="en-US"/>
        </a:p>
      </dgm:t>
    </dgm:pt>
    <dgm:pt modelId="{EE40E110-35ED-4D90-846F-4038E68522E1}">
      <dgm:prSet phldrT="[Text]" custT="1"/>
      <dgm:spPr/>
      <dgm:t>
        <a:bodyPr/>
        <a:lstStyle/>
        <a:p>
          <a:endParaRPr lang="en-US" sz="4000" dirty="0">
            <a:latin typeface="Amnesty Trade Gothic Cn" panose="020B0806040303020004" pitchFamily="34" charset="0"/>
          </a:endParaRPr>
        </a:p>
        <a:p>
          <a:r>
            <a:rPr lang="en-US" sz="4000" dirty="0">
              <a:latin typeface="Amnesty Trade Gothic Cn" panose="020B0806040303020004" pitchFamily="34" charset="0"/>
            </a:rPr>
            <a:t>Stay engaged!</a:t>
          </a:r>
        </a:p>
      </dgm:t>
    </dgm:pt>
    <dgm:pt modelId="{CCF39F25-AE9C-4E24-B75E-14CDC307C75D}" type="parTrans" cxnId="{2BD196C5-8D39-4DA6-9F8B-A4991B43D139}">
      <dgm:prSet/>
      <dgm:spPr/>
      <dgm:t>
        <a:bodyPr/>
        <a:lstStyle/>
        <a:p>
          <a:endParaRPr lang="en-US"/>
        </a:p>
      </dgm:t>
    </dgm:pt>
    <dgm:pt modelId="{35F1CB19-A905-4889-8E61-1D60C3510288}" type="sibTrans" cxnId="{2BD196C5-8D39-4DA6-9F8B-A4991B43D139}">
      <dgm:prSet/>
      <dgm:spPr/>
      <dgm:t>
        <a:bodyPr/>
        <a:lstStyle/>
        <a:p>
          <a:endParaRPr lang="en-US"/>
        </a:p>
      </dgm:t>
    </dgm:pt>
    <dgm:pt modelId="{5966B5B0-5EF1-476D-B83A-E35251E4087D}">
      <dgm:prSet phldrT="[Text]"/>
      <dgm:spPr/>
      <dgm:t>
        <a:bodyPr/>
        <a:lstStyle/>
        <a:p>
          <a:r>
            <a:rPr lang="en-US" dirty="0">
              <a:latin typeface="Amnesty Trade Gothic Cn" panose="020B0806040303020004" pitchFamily="34" charset="0"/>
            </a:rPr>
            <a:t>Your efforts make a HUGE difference in the fight for human rights – </a:t>
          </a:r>
          <a:r>
            <a:rPr lang="en-US" b="1" dirty="0">
              <a:latin typeface="Amnesty Trade Gothic Cn" panose="020B0806040303020004" pitchFamily="34" charset="0"/>
            </a:rPr>
            <a:t>THANK YOU!</a:t>
          </a:r>
          <a:endParaRPr lang="en-US" dirty="0">
            <a:latin typeface="Amnesty Trade Gothic Cn" panose="020B0806040303020004" pitchFamily="34" charset="0"/>
          </a:endParaRPr>
        </a:p>
      </dgm:t>
    </dgm:pt>
    <dgm:pt modelId="{AE5152F1-A3A3-4538-86DD-2A066F986326}" type="parTrans" cxnId="{C628B8AF-6E2F-4655-ABBF-D0CAE168969D}">
      <dgm:prSet/>
      <dgm:spPr/>
      <dgm:t>
        <a:bodyPr/>
        <a:lstStyle/>
        <a:p>
          <a:endParaRPr lang="en-US"/>
        </a:p>
      </dgm:t>
    </dgm:pt>
    <dgm:pt modelId="{E4FA896A-00AB-4928-B159-11C0EE15C75A}" type="sibTrans" cxnId="{C628B8AF-6E2F-4655-ABBF-D0CAE168969D}">
      <dgm:prSet/>
      <dgm:spPr/>
      <dgm:t>
        <a:bodyPr/>
        <a:lstStyle/>
        <a:p>
          <a:endParaRPr lang="en-US"/>
        </a:p>
      </dgm:t>
    </dgm:pt>
    <dgm:pt modelId="{A32621B3-BF40-4896-9470-B6C12B7D41A3}" type="pres">
      <dgm:prSet presAssocID="{8BBC9A63-27EA-456C-9362-06A3D731166C}" presName="Name0" presStyleCnt="0">
        <dgm:presLayoutVars>
          <dgm:chPref val="1"/>
          <dgm:dir/>
          <dgm:animOne val="branch"/>
          <dgm:animLvl val="lvl"/>
          <dgm:resizeHandles/>
        </dgm:presLayoutVars>
      </dgm:prSet>
      <dgm:spPr/>
    </dgm:pt>
    <dgm:pt modelId="{87BC1B46-8B1F-49AF-8787-806B1DFD4B26}" type="pres">
      <dgm:prSet presAssocID="{2A8383A2-1EA2-4961-9FAF-DDEF4769873C}" presName="vertOne" presStyleCnt="0"/>
      <dgm:spPr/>
    </dgm:pt>
    <dgm:pt modelId="{364F4E62-2851-4075-9EBA-FCBC53BBFAB2}" type="pres">
      <dgm:prSet presAssocID="{2A8383A2-1EA2-4961-9FAF-DDEF4769873C}" presName="txOne" presStyleLbl="node0" presStyleIdx="0" presStyleCnt="3">
        <dgm:presLayoutVars>
          <dgm:chPref val="3"/>
        </dgm:presLayoutVars>
      </dgm:prSet>
      <dgm:spPr/>
    </dgm:pt>
    <dgm:pt modelId="{B0E3AF34-5EEE-401A-8ACB-7D895AF10B39}" type="pres">
      <dgm:prSet presAssocID="{2A8383A2-1EA2-4961-9FAF-DDEF4769873C}" presName="horzOne" presStyleCnt="0"/>
      <dgm:spPr/>
    </dgm:pt>
    <dgm:pt modelId="{A6F779F2-795B-48FF-9C7C-E5908AA44DCF}" type="pres">
      <dgm:prSet presAssocID="{FC636C87-1FA6-4C66-A199-C2A7BC85479A}" presName="sibSpaceOne" presStyleCnt="0"/>
      <dgm:spPr/>
    </dgm:pt>
    <dgm:pt modelId="{BF6A0B14-208F-46B3-A486-B800E06B3EC1}" type="pres">
      <dgm:prSet presAssocID="{EE40E110-35ED-4D90-846F-4038E68522E1}" presName="vertOne" presStyleCnt="0"/>
      <dgm:spPr/>
    </dgm:pt>
    <dgm:pt modelId="{336C2B91-82C3-420B-9506-F8664A447A05}" type="pres">
      <dgm:prSet presAssocID="{EE40E110-35ED-4D90-846F-4038E68522E1}" presName="txOne" presStyleLbl="node0" presStyleIdx="1" presStyleCnt="3">
        <dgm:presLayoutVars>
          <dgm:chPref val="3"/>
        </dgm:presLayoutVars>
      </dgm:prSet>
      <dgm:spPr/>
    </dgm:pt>
    <dgm:pt modelId="{F2226D68-2CAF-43B8-B151-02431324BF67}" type="pres">
      <dgm:prSet presAssocID="{EE40E110-35ED-4D90-846F-4038E68522E1}" presName="horzOne" presStyleCnt="0"/>
      <dgm:spPr/>
    </dgm:pt>
    <dgm:pt modelId="{C4CCF837-475F-4A14-A2EC-DA901283C103}" type="pres">
      <dgm:prSet presAssocID="{35F1CB19-A905-4889-8E61-1D60C3510288}" presName="sibSpaceOne" presStyleCnt="0"/>
      <dgm:spPr/>
    </dgm:pt>
    <dgm:pt modelId="{893F1D93-D20B-40F4-9F11-50180251202E}" type="pres">
      <dgm:prSet presAssocID="{5966B5B0-5EF1-476D-B83A-E35251E4087D}" presName="vertOne" presStyleCnt="0"/>
      <dgm:spPr/>
    </dgm:pt>
    <dgm:pt modelId="{B9506103-852A-4E4D-8AB4-5992E5DB9CB1}" type="pres">
      <dgm:prSet presAssocID="{5966B5B0-5EF1-476D-B83A-E35251E4087D}" presName="txOne" presStyleLbl="node0" presStyleIdx="2" presStyleCnt="3">
        <dgm:presLayoutVars>
          <dgm:chPref val="3"/>
        </dgm:presLayoutVars>
      </dgm:prSet>
      <dgm:spPr/>
    </dgm:pt>
    <dgm:pt modelId="{EF83326E-69ED-4D53-9193-2D11EF408C08}" type="pres">
      <dgm:prSet presAssocID="{5966B5B0-5EF1-476D-B83A-E35251E4087D}" presName="horzOne" presStyleCnt="0"/>
      <dgm:spPr/>
    </dgm:pt>
  </dgm:ptLst>
  <dgm:cxnLst>
    <dgm:cxn modelId="{C628B8AF-6E2F-4655-ABBF-D0CAE168969D}" srcId="{8BBC9A63-27EA-456C-9362-06A3D731166C}" destId="{5966B5B0-5EF1-476D-B83A-E35251E4087D}" srcOrd="2" destOrd="0" parTransId="{AE5152F1-A3A3-4538-86DD-2A066F986326}" sibTransId="{E4FA896A-00AB-4928-B159-11C0EE15C75A}"/>
    <dgm:cxn modelId="{D40497C3-A140-4E51-B246-E48772335CA0}" srcId="{8BBC9A63-27EA-456C-9362-06A3D731166C}" destId="{2A8383A2-1EA2-4961-9FAF-DDEF4769873C}" srcOrd="0" destOrd="0" parTransId="{989C6D8E-70D1-4298-856D-6E29AD271593}" sibTransId="{FC636C87-1FA6-4C66-A199-C2A7BC85479A}"/>
    <dgm:cxn modelId="{2BD196C5-8D39-4DA6-9F8B-A4991B43D139}" srcId="{8BBC9A63-27EA-456C-9362-06A3D731166C}" destId="{EE40E110-35ED-4D90-846F-4038E68522E1}" srcOrd="1" destOrd="0" parTransId="{CCF39F25-AE9C-4E24-B75E-14CDC307C75D}" sibTransId="{35F1CB19-A905-4889-8E61-1D60C3510288}"/>
    <dgm:cxn modelId="{3637FEC8-FA82-4F7E-A3B9-BC225EC912F8}" type="presOf" srcId="{5966B5B0-5EF1-476D-B83A-E35251E4087D}" destId="{B9506103-852A-4E4D-8AB4-5992E5DB9CB1}" srcOrd="0" destOrd="0" presId="urn:microsoft.com/office/officeart/2005/8/layout/hierarchy4"/>
    <dgm:cxn modelId="{105EAECB-52E2-4FD5-A447-8B48E7A4AAD9}" type="presOf" srcId="{8BBC9A63-27EA-456C-9362-06A3D731166C}" destId="{A32621B3-BF40-4896-9470-B6C12B7D41A3}" srcOrd="0" destOrd="0" presId="urn:microsoft.com/office/officeart/2005/8/layout/hierarchy4"/>
    <dgm:cxn modelId="{278CF4D4-28AB-4FFF-A7B7-A7A88177EBFA}" type="presOf" srcId="{EE40E110-35ED-4D90-846F-4038E68522E1}" destId="{336C2B91-82C3-420B-9506-F8664A447A05}" srcOrd="0" destOrd="0" presId="urn:microsoft.com/office/officeart/2005/8/layout/hierarchy4"/>
    <dgm:cxn modelId="{35D2B4F8-6BF4-4087-8688-736CD1999C73}" type="presOf" srcId="{2A8383A2-1EA2-4961-9FAF-DDEF4769873C}" destId="{364F4E62-2851-4075-9EBA-FCBC53BBFAB2}" srcOrd="0" destOrd="0" presId="urn:microsoft.com/office/officeart/2005/8/layout/hierarchy4"/>
    <dgm:cxn modelId="{688978FB-C63E-4956-9A6E-B52CBEC06294}" type="presParOf" srcId="{A32621B3-BF40-4896-9470-B6C12B7D41A3}" destId="{87BC1B46-8B1F-49AF-8787-806B1DFD4B26}" srcOrd="0" destOrd="0" presId="urn:microsoft.com/office/officeart/2005/8/layout/hierarchy4"/>
    <dgm:cxn modelId="{1F7B597C-3709-437F-8D74-437242A2CFEE}" type="presParOf" srcId="{87BC1B46-8B1F-49AF-8787-806B1DFD4B26}" destId="{364F4E62-2851-4075-9EBA-FCBC53BBFAB2}" srcOrd="0" destOrd="0" presId="urn:microsoft.com/office/officeart/2005/8/layout/hierarchy4"/>
    <dgm:cxn modelId="{58063742-6979-483C-B19D-09A8921F0A0E}" type="presParOf" srcId="{87BC1B46-8B1F-49AF-8787-806B1DFD4B26}" destId="{B0E3AF34-5EEE-401A-8ACB-7D895AF10B39}" srcOrd="1" destOrd="0" presId="urn:microsoft.com/office/officeart/2005/8/layout/hierarchy4"/>
    <dgm:cxn modelId="{EBF400E1-4891-4270-AF47-E81F1ED06CE7}" type="presParOf" srcId="{A32621B3-BF40-4896-9470-B6C12B7D41A3}" destId="{A6F779F2-795B-48FF-9C7C-E5908AA44DCF}" srcOrd="1" destOrd="0" presId="urn:microsoft.com/office/officeart/2005/8/layout/hierarchy4"/>
    <dgm:cxn modelId="{6BE3584C-69E8-4F81-9EFE-F475CB531EEE}" type="presParOf" srcId="{A32621B3-BF40-4896-9470-B6C12B7D41A3}" destId="{BF6A0B14-208F-46B3-A486-B800E06B3EC1}" srcOrd="2" destOrd="0" presId="urn:microsoft.com/office/officeart/2005/8/layout/hierarchy4"/>
    <dgm:cxn modelId="{7D382719-9EBD-485B-BF5A-EA170969AB79}" type="presParOf" srcId="{BF6A0B14-208F-46B3-A486-B800E06B3EC1}" destId="{336C2B91-82C3-420B-9506-F8664A447A05}" srcOrd="0" destOrd="0" presId="urn:microsoft.com/office/officeart/2005/8/layout/hierarchy4"/>
    <dgm:cxn modelId="{063D2A91-E923-4ACC-B737-37F898545003}" type="presParOf" srcId="{BF6A0B14-208F-46B3-A486-B800E06B3EC1}" destId="{F2226D68-2CAF-43B8-B151-02431324BF67}" srcOrd="1" destOrd="0" presId="urn:microsoft.com/office/officeart/2005/8/layout/hierarchy4"/>
    <dgm:cxn modelId="{3C417ACB-45F0-46C0-826D-E60EAD2FFE4E}" type="presParOf" srcId="{A32621B3-BF40-4896-9470-B6C12B7D41A3}" destId="{C4CCF837-475F-4A14-A2EC-DA901283C103}" srcOrd="3" destOrd="0" presId="urn:microsoft.com/office/officeart/2005/8/layout/hierarchy4"/>
    <dgm:cxn modelId="{05610705-82E6-4954-88A5-95F491260B2B}" type="presParOf" srcId="{A32621B3-BF40-4896-9470-B6C12B7D41A3}" destId="{893F1D93-D20B-40F4-9F11-50180251202E}" srcOrd="4" destOrd="0" presId="urn:microsoft.com/office/officeart/2005/8/layout/hierarchy4"/>
    <dgm:cxn modelId="{51FE695C-8DA6-49F8-8574-C11A554CB2F2}" type="presParOf" srcId="{893F1D93-D20B-40F4-9F11-50180251202E}" destId="{B9506103-852A-4E4D-8AB4-5992E5DB9CB1}" srcOrd="0" destOrd="0" presId="urn:microsoft.com/office/officeart/2005/8/layout/hierarchy4"/>
    <dgm:cxn modelId="{91DFFDE4-3E00-49FF-AF16-3DE15D491BAF}" type="presParOf" srcId="{893F1D93-D20B-40F4-9F11-50180251202E}" destId="{EF83326E-69ED-4D53-9193-2D11EF408C0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8264-F075-5A41-933B-A2CE0B4C69A8}"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3629BFD0-8637-F847-9B78-6CF7BBD6D12B}">
      <dgm:prSet phldrT="[Text]"/>
      <dgm:spPr>
        <a:noFill/>
        <a:ln w="50800">
          <a:solidFill>
            <a:srgbClr val="FFFC00"/>
          </a:solidFill>
        </a:ln>
      </dgm:spPr>
      <dgm:t>
        <a:bodyPr/>
        <a:lstStyle/>
        <a:p>
          <a:r>
            <a:rPr lang="en-US" b="1" i="0" dirty="0">
              <a:solidFill>
                <a:srgbClr val="FFFC00"/>
              </a:solidFill>
              <a:latin typeface="Amnesty Trade Gothic Cn" panose="020B0506040303020004" pitchFamily="34" charset="77"/>
            </a:rPr>
            <a:t>Priority Actions &amp; Reminders</a:t>
          </a:r>
        </a:p>
      </dgm:t>
    </dgm:pt>
    <dgm:pt modelId="{2976FE6D-9C86-B443-9190-217C2E1E1A6F}" type="parTrans" cxnId="{2FFFA07C-7DFA-A14F-8035-D0CFE14F9CCC}">
      <dgm:prSet/>
      <dgm:spPr/>
      <dgm:t>
        <a:bodyPr/>
        <a:lstStyle/>
        <a:p>
          <a:endParaRPr lang="en-US"/>
        </a:p>
      </dgm:t>
    </dgm:pt>
    <dgm:pt modelId="{7A025BC6-7360-424B-AA82-E7ABAA590A90}" type="sibTrans" cxnId="{2FFFA07C-7DFA-A14F-8035-D0CFE14F9CCC}">
      <dgm:prSet/>
      <dgm:spPr/>
      <dgm:t>
        <a:bodyPr/>
        <a:lstStyle/>
        <a:p>
          <a:endParaRPr lang="en-US"/>
        </a:p>
      </dgm:t>
    </dgm:pt>
    <dgm:pt modelId="{ADF84CB6-7BD5-6143-8D3E-3D0129BE24C9}">
      <dgm:prSet phldrT="[Text]"/>
      <dgm:spPr>
        <a:noFill/>
        <a:ln w="50800">
          <a:solidFill>
            <a:srgbClr val="FFFC00"/>
          </a:solidFill>
        </a:ln>
      </dgm:spPr>
      <dgm:t>
        <a:bodyPr/>
        <a:lstStyle/>
        <a:p>
          <a:r>
            <a:rPr lang="en-US" b="1" i="0" dirty="0" err="1">
              <a:solidFill>
                <a:srgbClr val="FFFC00"/>
              </a:solidFill>
              <a:latin typeface="Amnesty Trade Gothic" panose="020B0503040303020004" pitchFamily="34" charset="77"/>
            </a:rPr>
            <a:t>amnestyusa.org</a:t>
          </a:r>
          <a:r>
            <a:rPr lang="en-US" b="1" i="0" dirty="0">
              <a:solidFill>
                <a:srgbClr val="FFFC00"/>
              </a:solidFill>
              <a:latin typeface="Amnesty Trade Gothic" panose="020B0503040303020004" pitchFamily="34" charset="77"/>
            </a:rPr>
            <a:t>/pride-2021</a:t>
          </a:r>
        </a:p>
      </dgm:t>
    </dgm:pt>
    <dgm:pt modelId="{7A745AF5-E52E-334E-990A-54386BE7343F}" type="parTrans" cxnId="{A8CF2DD3-5D81-B54A-A75B-57BC9A3FB73B}">
      <dgm:prSet/>
      <dgm:spPr/>
      <dgm:t>
        <a:bodyPr/>
        <a:lstStyle/>
        <a:p>
          <a:endParaRPr lang="en-US"/>
        </a:p>
      </dgm:t>
    </dgm:pt>
    <dgm:pt modelId="{34EEF620-1F79-3A4E-A43C-95B2A08D940E}" type="sibTrans" cxnId="{A8CF2DD3-5D81-B54A-A75B-57BC9A3FB73B}">
      <dgm:prSet/>
      <dgm:spPr/>
      <dgm:t>
        <a:bodyPr/>
        <a:lstStyle/>
        <a:p>
          <a:endParaRPr lang="en-US"/>
        </a:p>
      </dgm:t>
    </dgm:pt>
    <dgm:pt modelId="{1A3C0DB1-213F-AD49-915C-ACA2AF912021}">
      <dgm:prSet phldrT="[Text]" custT="1"/>
      <dgm:spPr>
        <a:solidFill>
          <a:schemeClr val="bg1"/>
        </a:solidFill>
        <a:ln w="50800">
          <a:solidFill>
            <a:srgbClr val="FFFC00"/>
          </a:solidFill>
        </a:ln>
      </dgm:spPr>
      <dgm:t>
        <a:bodyPr/>
        <a:lstStyle/>
        <a:p>
          <a:r>
            <a:rPr lang="en-US" sz="2400" b="1" i="0" dirty="0">
              <a:solidFill>
                <a:schemeClr val="tx1"/>
              </a:solidFill>
              <a:latin typeface="Amnesty Trade Gothic" panose="020B0503040303020004" pitchFamily="34" charset="77"/>
            </a:rPr>
            <a:t>Act Now</a:t>
          </a:r>
        </a:p>
        <a:p>
          <a:r>
            <a:rPr lang="en-US" sz="2400" b="1" i="0" dirty="0">
              <a:solidFill>
                <a:schemeClr val="tx1"/>
              </a:solidFill>
              <a:latin typeface="Amnesty Trade Gothic" panose="020B0503040303020004" pitchFamily="34" charset="77"/>
              <a:sym typeface="Wingdings" pitchFamily="2" charset="2"/>
            </a:rPr>
            <a:t>  </a:t>
          </a:r>
          <a:endParaRPr lang="en-US" sz="2400" b="1" i="0" dirty="0">
            <a:solidFill>
              <a:schemeClr val="tx1"/>
            </a:solidFill>
            <a:latin typeface="Amnesty Trade Gothic" panose="020B0503040303020004" pitchFamily="34" charset="77"/>
          </a:endParaRPr>
        </a:p>
      </dgm:t>
    </dgm:pt>
    <dgm:pt modelId="{97963827-0A10-3A4C-80BD-0993FEB57AFA}" type="parTrans" cxnId="{AB01AFA2-A6BA-2148-AC03-29C1C4B811F3}">
      <dgm:prSet/>
      <dgm:spPr/>
      <dgm:t>
        <a:bodyPr/>
        <a:lstStyle/>
        <a:p>
          <a:endParaRPr lang="en-US"/>
        </a:p>
      </dgm:t>
    </dgm:pt>
    <dgm:pt modelId="{1CF8B883-5A34-DC43-B5E7-DAC8925D80EF}" type="sibTrans" cxnId="{AB01AFA2-A6BA-2148-AC03-29C1C4B811F3}">
      <dgm:prSet/>
      <dgm:spPr/>
      <dgm:t>
        <a:bodyPr/>
        <a:lstStyle/>
        <a:p>
          <a:endParaRPr lang="en-US"/>
        </a:p>
      </dgm:t>
    </dgm:pt>
    <dgm:pt modelId="{FA80672C-3CCB-9D4A-9A81-CC747C66A230}">
      <dgm:prSet phldrT="[Text]"/>
      <dgm:spPr>
        <a:noFill/>
        <a:ln w="50800">
          <a:solidFill>
            <a:srgbClr val="FFFC00"/>
          </a:solidFill>
        </a:ln>
      </dgm:spPr>
      <dgm:t>
        <a:bodyPr/>
        <a:lstStyle/>
        <a:p>
          <a:r>
            <a:rPr lang="en-US" b="1" i="0" dirty="0" err="1">
              <a:solidFill>
                <a:srgbClr val="FFFC00"/>
              </a:solidFill>
              <a:latin typeface="Amnesty Trade Gothic" panose="020B0503040303020004" pitchFamily="34" charset="77"/>
            </a:rPr>
            <a:t>heroes.amnestyusa.org</a:t>
          </a:r>
          <a:endParaRPr lang="en-US" b="1" i="0" dirty="0">
            <a:solidFill>
              <a:srgbClr val="FFFC00"/>
            </a:solidFill>
            <a:latin typeface="Amnesty Trade Gothic" panose="020B0503040303020004" pitchFamily="34" charset="77"/>
          </a:endParaRPr>
        </a:p>
      </dgm:t>
    </dgm:pt>
    <dgm:pt modelId="{84A1B77F-E865-F748-ADD6-CBC12BB2A8FC}" type="parTrans" cxnId="{D3A0F29A-9333-464D-8C3B-9AD3206278EF}">
      <dgm:prSet/>
      <dgm:spPr/>
      <dgm:t>
        <a:bodyPr/>
        <a:lstStyle/>
        <a:p>
          <a:endParaRPr lang="en-US"/>
        </a:p>
      </dgm:t>
    </dgm:pt>
    <dgm:pt modelId="{B159EFCE-64B0-0B40-A72B-44622B0953D5}" type="sibTrans" cxnId="{D3A0F29A-9333-464D-8C3B-9AD3206278EF}">
      <dgm:prSet/>
      <dgm:spPr/>
      <dgm:t>
        <a:bodyPr/>
        <a:lstStyle/>
        <a:p>
          <a:endParaRPr lang="en-US"/>
        </a:p>
      </dgm:t>
    </dgm:pt>
    <dgm:pt modelId="{5FD591D0-6667-004F-BCF5-B91A7EF57FD6}">
      <dgm:prSet phldrT="[Text]"/>
      <dgm:spPr>
        <a:solidFill>
          <a:schemeClr val="bg1"/>
        </a:solidFill>
        <a:ln w="50800">
          <a:solidFill>
            <a:srgbClr val="FFFC00"/>
          </a:solidFill>
        </a:ln>
      </dgm:spPr>
      <dgm:t>
        <a:bodyPr/>
        <a:lstStyle/>
        <a:p>
          <a:r>
            <a:rPr lang="en-US" b="1" i="0" dirty="0">
              <a:solidFill>
                <a:schemeClr val="tx1"/>
              </a:solidFill>
              <a:latin typeface="Amnesty Trade Gothic" panose="020B0503040303020004" pitchFamily="34" charset="77"/>
            </a:rPr>
            <a:t>Show Your Pride</a:t>
          </a:r>
        </a:p>
        <a:p>
          <a:r>
            <a:rPr lang="en-US" b="1" i="0" dirty="0">
              <a:solidFill>
                <a:schemeClr val="tx1"/>
              </a:solidFill>
              <a:latin typeface="Amnesty Trade Gothic" panose="020B0503040303020004" pitchFamily="34" charset="77"/>
              <a:sym typeface="Wingdings" pitchFamily="2" charset="2"/>
            </a:rPr>
            <a:t>   </a:t>
          </a:r>
          <a:endParaRPr lang="en-US" b="1" i="0" dirty="0">
            <a:solidFill>
              <a:schemeClr val="tx1"/>
            </a:solidFill>
            <a:latin typeface="Amnesty Trade Gothic" panose="020B0503040303020004" pitchFamily="34" charset="77"/>
          </a:endParaRPr>
        </a:p>
      </dgm:t>
    </dgm:pt>
    <dgm:pt modelId="{6A6720F3-3B55-5E47-88F9-DCEF0CB40C2E}" type="parTrans" cxnId="{5FE7AEF5-3325-2046-850D-DD72316CD107}">
      <dgm:prSet/>
      <dgm:spPr/>
      <dgm:t>
        <a:bodyPr/>
        <a:lstStyle/>
        <a:p>
          <a:endParaRPr lang="en-US"/>
        </a:p>
      </dgm:t>
    </dgm:pt>
    <dgm:pt modelId="{C43F227B-77C0-4B41-AA29-E3CBAE223CB3}" type="sibTrans" cxnId="{5FE7AEF5-3325-2046-850D-DD72316CD107}">
      <dgm:prSet/>
      <dgm:spPr/>
      <dgm:t>
        <a:bodyPr/>
        <a:lstStyle/>
        <a:p>
          <a:endParaRPr lang="en-US"/>
        </a:p>
      </dgm:t>
    </dgm:pt>
    <dgm:pt modelId="{91AB3A5B-153B-6E4B-9849-ADE52014C836}">
      <dgm:prSet phldrT="[Text]" custT="1"/>
      <dgm:spPr>
        <a:solidFill>
          <a:schemeClr val="bg1"/>
        </a:solidFill>
        <a:ln w="50800">
          <a:solidFill>
            <a:srgbClr val="FFFC00"/>
          </a:solidFill>
        </a:ln>
      </dgm:spPr>
      <dgm:t>
        <a:bodyPr/>
        <a:lstStyle/>
        <a:p>
          <a:r>
            <a:rPr lang="en-US" sz="2400" b="1" i="0" dirty="0">
              <a:solidFill>
                <a:schemeClr val="tx1"/>
              </a:solidFill>
              <a:latin typeface="Amnesty Trade Gothic" panose="020B0503040303020004" pitchFamily="34" charset="77"/>
            </a:rPr>
            <a:t>End Gun Violence</a:t>
          </a:r>
        </a:p>
        <a:p>
          <a:r>
            <a:rPr lang="en-US" sz="2400" b="1" i="0" dirty="0">
              <a:solidFill>
                <a:schemeClr val="tx1"/>
              </a:solidFill>
              <a:latin typeface="Amnesty Trade Gothic" panose="020B0503040303020004" pitchFamily="34" charset="77"/>
              <a:sym typeface="Wingdings" pitchFamily="2" charset="2"/>
            </a:rPr>
            <a:t>   </a:t>
          </a:r>
          <a:endParaRPr lang="en-US" sz="2400" b="1" i="0" dirty="0">
            <a:solidFill>
              <a:schemeClr val="tx1"/>
            </a:solidFill>
            <a:latin typeface="Amnesty Trade Gothic" panose="020B0503040303020004" pitchFamily="34" charset="77"/>
          </a:endParaRPr>
        </a:p>
      </dgm:t>
    </dgm:pt>
    <dgm:pt modelId="{1A270331-A1F8-9244-BCBC-0DC243136647}" type="parTrans" cxnId="{54EDB283-F14D-D349-843B-A3679BF67DC5}">
      <dgm:prSet/>
      <dgm:spPr/>
      <dgm:t>
        <a:bodyPr/>
        <a:lstStyle/>
        <a:p>
          <a:endParaRPr lang="en-US"/>
        </a:p>
      </dgm:t>
    </dgm:pt>
    <dgm:pt modelId="{F70D8D06-C2BB-F74E-A3EC-474B7B7A9FC3}" type="sibTrans" cxnId="{54EDB283-F14D-D349-843B-A3679BF67DC5}">
      <dgm:prSet/>
      <dgm:spPr/>
      <dgm:t>
        <a:bodyPr/>
        <a:lstStyle/>
        <a:p>
          <a:endParaRPr lang="en-US"/>
        </a:p>
      </dgm:t>
    </dgm:pt>
    <dgm:pt modelId="{05F2EBBE-94C0-8F40-83C2-548189A685BF}" type="pres">
      <dgm:prSet presAssocID="{2F3D8264-F075-5A41-933B-A2CE0B4C69A8}" presName="Name0" presStyleCnt="0">
        <dgm:presLayoutVars>
          <dgm:chPref val="1"/>
          <dgm:dir/>
          <dgm:animOne val="branch"/>
          <dgm:animLvl val="lvl"/>
          <dgm:resizeHandles/>
        </dgm:presLayoutVars>
      </dgm:prSet>
      <dgm:spPr/>
    </dgm:pt>
    <dgm:pt modelId="{5DF08A29-7242-4E43-BFC5-B4B0156D0F65}" type="pres">
      <dgm:prSet presAssocID="{3629BFD0-8637-F847-9B78-6CF7BBD6D12B}" presName="vertOne" presStyleCnt="0"/>
      <dgm:spPr/>
    </dgm:pt>
    <dgm:pt modelId="{54B718B1-42A2-7C40-AE85-3D403AD98F05}" type="pres">
      <dgm:prSet presAssocID="{3629BFD0-8637-F847-9B78-6CF7BBD6D12B}" presName="txOne" presStyleLbl="node0" presStyleIdx="0" presStyleCnt="1">
        <dgm:presLayoutVars>
          <dgm:chPref val="3"/>
        </dgm:presLayoutVars>
      </dgm:prSet>
      <dgm:spPr/>
    </dgm:pt>
    <dgm:pt modelId="{B4CDD75C-3EB2-EF4C-A77C-D7F5B41ADCD7}" type="pres">
      <dgm:prSet presAssocID="{3629BFD0-8637-F847-9B78-6CF7BBD6D12B}" presName="parTransOne" presStyleCnt="0"/>
      <dgm:spPr/>
    </dgm:pt>
    <dgm:pt modelId="{F3DE7E9D-6AE2-E341-9FF6-A6889C4CD472}" type="pres">
      <dgm:prSet presAssocID="{3629BFD0-8637-F847-9B78-6CF7BBD6D12B}" presName="horzOne" presStyleCnt="0"/>
      <dgm:spPr/>
    </dgm:pt>
    <dgm:pt modelId="{DDF014F2-A5CD-8C41-B3B3-839E4F53FD73}" type="pres">
      <dgm:prSet presAssocID="{ADF84CB6-7BD5-6143-8D3E-3D0129BE24C9}" presName="vertTwo" presStyleCnt="0"/>
      <dgm:spPr/>
    </dgm:pt>
    <dgm:pt modelId="{2BF255F2-896A-7447-BDF2-89EB3968339A}" type="pres">
      <dgm:prSet presAssocID="{ADF84CB6-7BD5-6143-8D3E-3D0129BE24C9}" presName="txTwo" presStyleLbl="node2" presStyleIdx="0" presStyleCnt="2">
        <dgm:presLayoutVars>
          <dgm:chPref val="3"/>
        </dgm:presLayoutVars>
      </dgm:prSet>
      <dgm:spPr/>
    </dgm:pt>
    <dgm:pt modelId="{EFC41D7F-7AB2-9E45-9DF3-EF532A102AB6}" type="pres">
      <dgm:prSet presAssocID="{ADF84CB6-7BD5-6143-8D3E-3D0129BE24C9}" presName="parTransTwo" presStyleCnt="0"/>
      <dgm:spPr/>
    </dgm:pt>
    <dgm:pt modelId="{2AE724E4-0860-BA40-9938-C4EAC48665F5}" type="pres">
      <dgm:prSet presAssocID="{ADF84CB6-7BD5-6143-8D3E-3D0129BE24C9}" presName="horzTwo" presStyleCnt="0"/>
      <dgm:spPr/>
    </dgm:pt>
    <dgm:pt modelId="{9F17E285-0361-864B-A5EB-4310C20E3C2D}" type="pres">
      <dgm:prSet presAssocID="{1A3C0DB1-213F-AD49-915C-ACA2AF912021}" presName="vertThree" presStyleCnt="0"/>
      <dgm:spPr/>
    </dgm:pt>
    <dgm:pt modelId="{C32320B9-8888-F14F-ABED-80D3EB54F43D}" type="pres">
      <dgm:prSet presAssocID="{1A3C0DB1-213F-AD49-915C-ACA2AF912021}" presName="txThree" presStyleLbl="node3" presStyleIdx="0" presStyleCnt="3">
        <dgm:presLayoutVars>
          <dgm:chPref val="3"/>
        </dgm:presLayoutVars>
      </dgm:prSet>
      <dgm:spPr/>
    </dgm:pt>
    <dgm:pt modelId="{5AEDFAA6-019A-2A4F-BBDD-9F630D8A8052}" type="pres">
      <dgm:prSet presAssocID="{1A3C0DB1-213F-AD49-915C-ACA2AF912021}" presName="horzThree" presStyleCnt="0"/>
      <dgm:spPr/>
    </dgm:pt>
    <dgm:pt modelId="{3379BC4E-E2B1-1D4A-B560-5DCDEC8B31C2}" type="pres">
      <dgm:prSet presAssocID="{1CF8B883-5A34-DC43-B5E7-DAC8925D80EF}" presName="sibSpaceThree" presStyleCnt="0"/>
      <dgm:spPr/>
    </dgm:pt>
    <dgm:pt modelId="{DE626B81-38D5-3846-B975-49C2F605EC38}" type="pres">
      <dgm:prSet presAssocID="{FA80672C-3CCB-9D4A-9A81-CC747C66A230}" presName="vertThree" presStyleCnt="0"/>
      <dgm:spPr/>
    </dgm:pt>
    <dgm:pt modelId="{F14294FD-2489-FC4A-86F9-1AB438DF059A}" type="pres">
      <dgm:prSet presAssocID="{FA80672C-3CCB-9D4A-9A81-CC747C66A230}" presName="txThree" presStyleLbl="node3" presStyleIdx="1" presStyleCnt="3">
        <dgm:presLayoutVars>
          <dgm:chPref val="3"/>
        </dgm:presLayoutVars>
      </dgm:prSet>
      <dgm:spPr/>
    </dgm:pt>
    <dgm:pt modelId="{0C5EF0E9-878B-9348-AB5A-6CED1D39BD6E}" type="pres">
      <dgm:prSet presAssocID="{FA80672C-3CCB-9D4A-9A81-CC747C66A230}" presName="horzThree" presStyleCnt="0"/>
      <dgm:spPr/>
    </dgm:pt>
    <dgm:pt modelId="{1C9BAAA3-7D35-0B45-BD99-FA95B4574C12}" type="pres">
      <dgm:prSet presAssocID="{34EEF620-1F79-3A4E-A43C-95B2A08D940E}" presName="sibSpaceTwo" presStyleCnt="0"/>
      <dgm:spPr/>
    </dgm:pt>
    <dgm:pt modelId="{F51A6634-FBD4-144E-8277-40D5EBF77F9F}" type="pres">
      <dgm:prSet presAssocID="{5FD591D0-6667-004F-BCF5-B91A7EF57FD6}" presName="vertTwo" presStyleCnt="0"/>
      <dgm:spPr/>
    </dgm:pt>
    <dgm:pt modelId="{DCACD0C4-757F-324B-AA55-3BE1F6DA07E6}" type="pres">
      <dgm:prSet presAssocID="{5FD591D0-6667-004F-BCF5-B91A7EF57FD6}" presName="txTwo" presStyleLbl="node2" presStyleIdx="1" presStyleCnt="2">
        <dgm:presLayoutVars>
          <dgm:chPref val="3"/>
        </dgm:presLayoutVars>
      </dgm:prSet>
      <dgm:spPr/>
    </dgm:pt>
    <dgm:pt modelId="{C488FFB2-1ABA-924B-A5AB-76D029C33111}" type="pres">
      <dgm:prSet presAssocID="{5FD591D0-6667-004F-BCF5-B91A7EF57FD6}" presName="parTransTwo" presStyleCnt="0"/>
      <dgm:spPr/>
    </dgm:pt>
    <dgm:pt modelId="{381F6F0A-14B1-4F44-AD86-78550971A036}" type="pres">
      <dgm:prSet presAssocID="{5FD591D0-6667-004F-BCF5-B91A7EF57FD6}" presName="horzTwo" presStyleCnt="0"/>
      <dgm:spPr/>
    </dgm:pt>
    <dgm:pt modelId="{1EE2B794-08CA-0E40-BF72-1A4BB477B622}" type="pres">
      <dgm:prSet presAssocID="{91AB3A5B-153B-6E4B-9849-ADE52014C836}" presName="vertThree" presStyleCnt="0"/>
      <dgm:spPr/>
    </dgm:pt>
    <dgm:pt modelId="{F85E0C45-C5EC-AB40-BC40-5C0954D54B0F}" type="pres">
      <dgm:prSet presAssocID="{91AB3A5B-153B-6E4B-9849-ADE52014C836}" presName="txThree" presStyleLbl="node3" presStyleIdx="2" presStyleCnt="3">
        <dgm:presLayoutVars>
          <dgm:chPref val="3"/>
        </dgm:presLayoutVars>
      </dgm:prSet>
      <dgm:spPr/>
    </dgm:pt>
    <dgm:pt modelId="{EBFE5702-95B7-3940-BF1C-984EA6C2F9D9}" type="pres">
      <dgm:prSet presAssocID="{91AB3A5B-153B-6E4B-9849-ADE52014C836}" presName="horzThree" presStyleCnt="0"/>
      <dgm:spPr/>
    </dgm:pt>
  </dgm:ptLst>
  <dgm:cxnLst>
    <dgm:cxn modelId="{964FC815-9460-6F4A-9D50-34CC6CE44D09}" type="presOf" srcId="{91AB3A5B-153B-6E4B-9849-ADE52014C836}" destId="{F85E0C45-C5EC-AB40-BC40-5C0954D54B0F}" srcOrd="0" destOrd="0" presId="urn:microsoft.com/office/officeart/2005/8/layout/hierarchy4"/>
    <dgm:cxn modelId="{0325F427-96E1-B149-AEB4-82D2E5FCE2D2}" type="presOf" srcId="{2F3D8264-F075-5A41-933B-A2CE0B4C69A8}" destId="{05F2EBBE-94C0-8F40-83C2-548189A685BF}" srcOrd="0" destOrd="0" presId="urn:microsoft.com/office/officeart/2005/8/layout/hierarchy4"/>
    <dgm:cxn modelId="{63C17630-B4C5-214B-BC35-4A8D1ADBD5C4}" type="presOf" srcId="{5FD591D0-6667-004F-BCF5-B91A7EF57FD6}" destId="{DCACD0C4-757F-324B-AA55-3BE1F6DA07E6}" srcOrd="0" destOrd="0" presId="urn:microsoft.com/office/officeart/2005/8/layout/hierarchy4"/>
    <dgm:cxn modelId="{3870F34A-063B-CE4E-803D-385F1303E5CB}" type="presOf" srcId="{FA80672C-3CCB-9D4A-9A81-CC747C66A230}" destId="{F14294FD-2489-FC4A-86F9-1AB438DF059A}" srcOrd="0" destOrd="0" presId="urn:microsoft.com/office/officeart/2005/8/layout/hierarchy4"/>
    <dgm:cxn modelId="{2FFFA07C-7DFA-A14F-8035-D0CFE14F9CCC}" srcId="{2F3D8264-F075-5A41-933B-A2CE0B4C69A8}" destId="{3629BFD0-8637-F847-9B78-6CF7BBD6D12B}" srcOrd="0" destOrd="0" parTransId="{2976FE6D-9C86-B443-9190-217C2E1E1A6F}" sibTransId="{7A025BC6-7360-424B-AA82-E7ABAA590A90}"/>
    <dgm:cxn modelId="{54EDB283-F14D-D349-843B-A3679BF67DC5}" srcId="{5FD591D0-6667-004F-BCF5-B91A7EF57FD6}" destId="{91AB3A5B-153B-6E4B-9849-ADE52014C836}" srcOrd="0" destOrd="0" parTransId="{1A270331-A1F8-9244-BCBC-0DC243136647}" sibTransId="{F70D8D06-C2BB-F74E-A3EC-474B7B7A9FC3}"/>
    <dgm:cxn modelId="{D3A0F29A-9333-464D-8C3B-9AD3206278EF}" srcId="{ADF84CB6-7BD5-6143-8D3E-3D0129BE24C9}" destId="{FA80672C-3CCB-9D4A-9A81-CC747C66A230}" srcOrd="1" destOrd="0" parTransId="{84A1B77F-E865-F748-ADD6-CBC12BB2A8FC}" sibTransId="{B159EFCE-64B0-0B40-A72B-44622B0953D5}"/>
    <dgm:cxn modelId="{AB01AFA2-A6BA-2148-AC03-29C1C4B811F3}" srcId="{ADF84CB6-7BD5-6143-8D3E-3D0129BE24C9}" destId="{1A3C0DB1-213F-AD49-915C-ACA2AF912021}" srcOrd="0" destOrd="0" parTransId="{97963827-0A10-3A4C-80BD-0993FEB57AFA}" sibTransId="{1CF8B883-5A34-DC43-B5E7-DAC8925D80EF}"/>
    <dgm:cxn modelId="{03996AB3-AD6E-FB4A-B621-17226CC46952}" type="presOf" srcId="{ADF84CB6-7BD5-6143-8D3E-3D0129BE24C9}" destId="{2BF255F2-896A-7447-BDF2-89EB3968339A}" srcOrd="0" destOrd="0" presId="urn:microsoft.com/office/officeart/2005/8/layout/hierarchy4"/>
    <dgm:cxn modelId="{48DE3BC0-C69C-E345-B3FE-9747FC9DAE18}" type="presOf" srcId="{1A3C0DB1-213F-AD49-915C-ACA2AF912021}" destId="{C32320B9-8888-F14F-ABED-80D3EB54F43D}" srcOrd="0" destOrd="0" presId="urn:microsoft.com/office/officeart/2005/8/layout/hierarchy4"/>
    <dgm:cxn modelId="{A8CF2DD3-5D81-B54A-A75B-57BC9A3FB73B}" srcId="{3629BFD0-8637-F847-9B78-6CF7BBD6D12B}" destId="{ADF84CB6-7BD5-6143-8D3E-3D0129BE24C9}" srcOrd="0" destOrd="0" parTransId="{7A745AF5-E52E-334E-990A-54386BE7343F}" sibTransId="{34EEF620-1F79-3A4E-A43C-95B2A08D940E}"/>
    <dgm:cxn modelId="{3DC0E2E3-C095-FD47-A666-E173F86CD601}" type="presOf" srcId="{3629BFD0-8637-F847-9B78-6CF7BBD6D12B}" destId="{54B718B1-42A2-7C40-AE85-3D403AD98F05}" srcOrd="0" destOrd="0" presId="urn:microsoft.com/office/officeart/2005/8/layout/hierarchy4"/>
    <dgm:cxn modelId="{5FE7AEF5-3325-2046-850D-DD72316CD107}" srcId="{3629BFD0-8637-F847-9B78-6CF7BBD6D12B}" destId="{5FD591D0-6667-004F-BCF5-B91A7EF57FD6}" srcOrd="1" destOrd="0" parTransId="{6A6720F3-3B55-5E47-88F9-DCEF0CB40C2E}" sibTransId="{C43F227B-77C0-4B41-AA29-E3CBAE223CB3}"/>
    <dgm:cxn modelId="{94AF8ECE-BB22-3446-9F99-8505EAE3C794}" type="presParOf" srcId="{05F2EBBE-94C0-8F40-83C2-548189A685BF}" destId="{5DF08A29-7242-4E43-BFC5-B4B0156D0F65}" srcOrd="0" destOrd="0" presId="urn:microsoft.com/office/officeart/2005/8/layout/hierarchy4"/>
    <dgm:cxn modelId="{52ED7062-6491-D84B-A584-D4A0B2D8C7EC}" type="presParOf" srcId="{5DF08A29-7242-4E43-BFC5-B4B0156D0F65}" destId="{54B718B1-42A2-7C40-AE85-3D403AD98F05}" srcOrd="0" destOrd="0" presId="urn:microsoft.com/office/officeart/2005/8/layout/hierarchy4"/>
    <dgm:cxn modelId="{17AE8F13-9BE8-C74A-969F-66AF73401ADD}" type="presParOf" srcId="{5DF08A29-7242-4E43-BFC5-B4B0156D0F65}" destId="{B4CDD75C-3EB2-EF4C-A77C-D7F5B41ADCD7}" srcOrd="1" destOrd="0" presId="urn:microsoft.com/office/officeart/2005/8/layout/hierarchy4"/>
    <dgm:cxn modelId="{20F2E929-F9C6-EA4F-AE48-7171EDA06B1A}" type="presParOf" srcId="{5DF08A29-7242-4E43-BFC5-B4B0156D0F65}" destId="{F3DE7E9D-6AE2-E341-9FF6-A6889C4CD472}" srcOrd="2" destOrd="0" presId="urn:microsoft.com/office/officeart/2005/8/layout/hierarchy4"/>
    <dgm:cxn modelId="{E962940A-6A14-D040-96F5-C32C8C1B50C0}" type="presParOf" srcId="{F3DE7E9D-6AE2-E341-9FF6-A6889C4CD472}" destId="{DDF014F2-A5CD-8C41-B3B3-839E4F53FD73}" srcOrd="0" destOrd="0" presId="urn:microsoft.com/office/officeart/2005/8/layout/hierarchy4"/>
    <dgm:cxn modelId="{12A709D8-CE35-4C42-A066-7A70695FBCD4}" type="presParOf" srcId="{DDF014F2-A5CD-8C41-B3B3-839E4F53FD73}" destId="{2BF255F2-896A-7447-BDF2-89EB3968339A}" srcOrd="0" destOrd="0" presId="urn:microsoft.com/office/officeart/2005/8/layout/hierarchy4"/>
    <dgm:cxn modelId="{E8B91B16-701E-7045-942D-01FF393BDFA0}" type="presParOf" srcId="{DDF014F2-A5CD-8C41-B3B3-839E4F53FD73}" destId="{EFC41D7F-7AB2-9E45-9DF3-EF532A102AB6}" srcOrd="1" destOrd="0" presId="urn:microsoft.com/office/officeart/2005/8/layout/hierarchy4"/>
    <dgm:cxn modelId="{9A70A4B3-342B-804D-A611-9126869C21BB}" type="presParOf" srcId="{DDF014F2-A5CD-8C41-B3B3-839E4F53FD73}" destId="{2AE724E4-0860-BA40-9938-C4EAC48665F5}" srcOrd="2" destOrd="0" presId="urn:microsoft.com/office/officeart/2005/8/layout/hierarchy4"/>
    <dgm:cxn modelId="{3B6359D8-B74A-214A-8175-5A0A37565F96}" type="presParOf" srcId="{2AE724E4-0860-BA40-9938-C4EAC48665F5}" destId="{9F17E285-0361-864B-A5EB-4310C20E3C2D}" srcOrd="0" destOrd="0" presId="urn:microsoft.com/office/officeart/2005/8/layout/hierarchy4"/>
    <dgm:cxn modelId="{82742764-0D83-5F49-B262-EDFB0D21C8A8}" type="presParOf" srcId="{9F17E285-0361-864B-A5EB-4310C20E3C2D}" destId="{C32320B9-8888-F14F-ABED-80D3EB54F43D}" srcOrd="0" destOrd="0" presId="urn:microsoft.com/office/officeart/2005/8/layout/hierarchy4"/>
    <dgm:cxn modelId="{C54C3225-F70F-1C44-AAE1-D36B9B1E7E0E}" type="presParOf" srcId="{9F17E285-0361-864B-A5EB-4310C20E3C2D}" destId="{5AEDFAA6-019A-2A4F-BBDD-9F630D8A8052}" srcOrd="1" destOrd="0" presId="urn:microsoft.com/office/officeart/2005/8/layout/hierarchy4"/>
    <dgm:cxn modelId="{4ACDC997-6058-5541-9A42-E6BC0FFB5D45}" type="presParOf" srcId="{2AE724E4-0860-BA40-9938-C4EAC48665F5}" destId="{3379BC4E-E2B1-1D4A-B560-5DCDEC8B31C2}" srcOrd="1" destOrd="0" presId="urn:microsoft.com/office/officeart/2005/8/layout/hierarchy4"/>
    <dgm:cxn modelId="{6466DAD5-0337-E341-9A55-180D9DF02DED}" type="presParOf" srcId="{2AE724E4-0860-BA40-9938-C4EAC48665F5}" destId="{DE626B81-38D5-3846-B975-49C2F605EC38}" srcOrd="2" destOrd="0" presId="urn:microsoft.com/office/officeart/2005/8/layout/hierarchy4"/>
    <dgm:cxn modelId="{8BE29A85-40FF-984A-8F7E-002C729E2470}" type="presParOf" srcId="{DE626B81-38D5-3846-B975-49C2F605EC38}" destId="{F14294FD-2489-FC4A-86F9-1AB438DF059A}" srcOrd="0" destOrd="0" presId="urn:microsoft.com/office/officeart/2005/8/layout/hierarchy4"/>
    <dgm:cxn modelId="{F2BABEC7-8844-7D43-ACB5-3249D1684024}" type="presParOf" srcId="{DE626B81-38D5-3846-B975-49C2F605EC38}" destId="{0C5EF0E9-878B-9348-AB5A-6CED1D39BD6E}" srcOrd="1" destOrd="0" presId="urn:microsoft.com/office/officeart/2005/8/layout/hierarchy4"/>
    <dgm:cxn modelId="{91F09885-9A5A-0749-9B5A-0786D35D5690}" type="presParOf" srcId="{F3DE7E9D-6AE2-E341-9FF6-A6889C4CD472}" destId="{1C9BAAA3-7D35-0B45-BD99-FA95B4574C12}" srcOrd="1" destOrd="0" presId="urn:microsoft.com/office/officeart/2005/8/layout/hierarchy4"/>
    <dgm:cxn modelId="{B6F2A716-8E42-A942-8A8B-9629E0509BC7}" type="presParOf" srcId="{F3DE7E9D-6AE2-E341-9FF6-A6889C4CD472}" destId="{F51A6634-FBD4-144E-8277-40D5EBF77F9F}" srcOrd="2" destOrd="0" presId="urn:microsoft.com/office/officeart/2005/8/layout/hierarchy4"/>
    <dgm:cxn modelId="{3AC8003C-DE52-C348-89F1-167E4D905920}" type="presParOf" srcId="{F51A6634-FBD4-144E-8277-40D5EBF77F9F}" destId="{DCACD0C4-757F-324B-AA55-3BE1F6DA07E6}" srcOrd="0" destOrd="0" presId="urn:microsoft.com/office/officeart/2005/8/layout/hierarchy4"/>
    <dgm:cxn modelId="{C2CD87D2-89AD-B54F-AEF9-ACFA761A7635}" type="presParOf" srcId="{F51A6634-FBD4-144E-8277-40D5EBF77F9F}" destId="{C488FFB2-1ABA-924B-A5AB-76D029C33111}" srcOrd="1" destOrd="0" presId="urn:microsoft.com/office/officeart/2005/8/layout/hierarchy4"/>
    <dgm:cxn modelId="{4E2EEB2E-D92D-8047-94E3-C6A6E9C6AA03}" type="presParOf" srcId="{F51A6634-FBD4-144E-8277-40D5EBF77F9F}" destId="{381F6F0A-14B1-4F44-AD86-78550971A036}" srcOrd="2" destOrd="0" presId="urn:microsoft.com/office/officeart/2005/8/layout/hierarchy4"/>
    <dgm:cxn modelId="{FB947E72-D402-D54B-981B-0E711ACB677C}" type="presParOf" srcId="{381F6F0A-14B1-4F44-AD86-78550971A036}" destId="{1EE2B794-08CA-0E40-BF72-1A4BB477B622}" srcOrd="0" destOrd="0" presId="urn:microsoft.com/office/officeart/2005/8/layout/hierarchy4"/>
    <dgm:cxn modelId="{2807F120-9C88-9246-A15F-FCE559AF37DD}" type="presParOf" srcId="{1EE2B794-08CA-0E40-BF72-1A4BB477B622}" destId="{F85E0C45-C5EC-AB40-BC40-5C0954D54B0F}" srcOrd="0" destOrd="0" presId="urn:microsoft.com/office/officeart/2005/8/layout/hierarchy4"/>
    <dgm:cxn modelId="{65D849DA-2E7D-084D-A0F6-320C0461DCB6}" type="presParOf" srcId="{1EE2B794-08CA-0E40-BF72-1A4BB477B622}" destId="{EBFE5702-95B7-3940-BF1C-984EA6C2F9D9}" srcOrd="1" destOrd="0" presId="urn:microsoft.com/office/officeart/2005/8/layout/hierarchy4"/>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F4E62-2851-4075-9EBA-FCBC53BBFAB2}">
      <dsp:nvSpPr>
        <dsp:cNvPr id="0" name=""/>
        <dsp:cNvSpPr/>
      </dsp:nvSpPr>
      <dsp:spPr>
        <a:xfrm>
          <a:off x="4949" y="0"/>
          <a:ext cx="2001394" cy="27181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latin typeface="Amnesty Trade Gothic Cn" panose="020B0806040303020004" pitchFamily="34" charset="0"/>
          </a:endParaRPr>
        </a:p>
        <a:p>
          <a:pPr marL="0" lvl="0" indent="0" algn="ctr" defTabSz="1600200">
            <a:lnSpc>
              <a:spcPct val="90000"/>
            </a:lnSpc>
            <a:spcBef>
              <a:spcPct val="0"/>
            </a:spcBef>
            <a:spcAft>
              <a:spcPct val="35000"/>
            </a:spcAft>
            <a:buNone/>
          </a:pPr>
          <a:r>
            <a:rPr lang="en-US" sz="3600" kern="1200" dirty="0">
              <a:latin typeface="Amnesty Trade Gothic Cn" panose="020B0806040303020004" pitchFamily="34" charset="0"/>
            </a:rPr>
            <a:t>Stay persistent!</a:t>
          </a:r>
        </a:p>
      </dsp:txBody>
      <dsp:txXfrm>
        <a:off x="63568" y="58619"/>
        <a:ext cx="1884156" cy="2600959"/>
      </dsp:txXfrm>
    </dsp:sp>
    <dsp:sp modelId="{336C2B91-82C3-420B-9506-F8664A447A05}">
      <dsp:nvSpPr>
        <dsp:cNvPr id="0" name=""/>
        <dsp:cNvSpPr/>
      </dsp:nvSpPr>
      <dsp:spPr>
        <a:xfrm>
          <a:off x="2342577" y="0"/>
          <a:ext cx="2001394" cy="27181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sz="4000" kern="1200" dirty="0">
            <a:latin typeface="Amnesty Trade Gothic Cn" panose="020B0806040303020004" pitchFamily="34" charset="0"/>
          </a:endParaRPr>
        </a:p>
        <a:p>
          <a:pPr marL="0" lvl="0" indent="0" algn="ctr" defTabSz="1778000">
            <a:lnSpc>
              <a:spcPct val="90000"/>
            </a:lnSpc>
            <a:spcBef>
              <a:spcPct val="0"/>
            </a:spcBef>
            <a:spcAft>
              <a:spcPct val="35000"/>
            </a:spcAft>
            <a:buNone/>
          </a:pPr>
          <a:r>
            <a:rPr lang="en-US" sz="4000" kern="1200" dirty="0">
              <a:latin typeface="Amnesty Trade Gothic Cn" panose="020B0806040303020004" pitchFamily="34" charset="0"/>
            </a:rPr>
            <a:t>Stay engaged!</a:t>
          </a:r>
        </a:p>
      </dsp:txBody>
      <dsp:txXfrm>
        <a:off x="2401196" y="58619"/>
        <a:ext cx="1884156" cy="2600959"/>
      </dsp:txXfrm>
    </dsp:sp>
    <dsp:sp modelId="{B9506103-852A-4E4D-8AB4-5992E5DB9CB1}">
      <dsp:nvSpPr>
        <dsp:cNvPr id="0" name=""/>
        <dsp:cNvSpPr/>
      </dsp:nvSpPr>
      <dsp:spPr>
        <a:xfrm>
          <a:off x="4680206" y="0"/>
          <a:ext cx="2001394" cy="271819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mnesty Trade Gothic Cn" panose="020B0806040303020004" pitchFamily="34" charset="0"/>
            </a:rPr>
            <a:t>Your efforts make a HUGE difference in the fight for human rights – </a:t>
          </a:r>
          <a:r>
            <a:rPr lang="en-US" sz="2600" b="1" kern="1200" dirty="0">
              <a:latin typeface="Amnesty Trade Gothic Cn" panose="020B0806040303020004" pitchFamily="34" charset="0"/>
            </a:rPr>
            <a:t>THANK YOU!</a:t>
          </a:r>
          <a:endParaRPr lang="en-US" sz="2600" kern="1200" dirty="0">
            <a:latin typeface="Amnesty Trade Gothic Cn" panose="020B0806040303020004" pitchFamily="34" charset="0"/>
          </a:endParaRPr>
        </a:p>
      </dsp:txBody>
      <dsp:txXfrm>
        <a:off x="4738825" y="58619"/>
        <a:ext cx="1884156" cy="2600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718B1-42A2-7C40-AE85-3D403AD98F05}">
      <dsp:nvSpPr>
        <dsp:cNvPr id="0" name=""/>
        <dsp:cNvSpPr/>
      </dsp:nvSpPr>
      <dsp:spPr>
        <a:xfrm>
          <a:off x="904" y="3351"/>
          <a:ext cx="7884890" cy="1841739"/>
        </a:xfrm>
        <a:prstGeom prst="roundRect">
          <a:avLst>
            <a:gd name="adj" fmla="val 10000"/>
          </a:avLst>
        </a:prstGeom>
        <a:no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US" sz="5500" b="1" i="0" kern="1200" dirty="0">
              <a:solidFill>
                <a:srgbClr val="FFFC00"/>
              </a:solidFill>
              <a:latin typeface="Amnesty Trade Gothic Cn" panose="020B0506040303020004" pitchFamily="34" charset="77"/>
            </a:rPr>
            <a:t>Priority Actions &amp; Reminders</a:t>
          </a:r>
        </a:p>
      </dsp:txBody>
      <dsp:txXfrm>
        <a:off x="54847" y="57294"/>
        <a:ext cx="7777004" cy="1733853"/>
      </dsp:txXfrm>
    </dsp:sp>
    <dsp:sp modelId="{2BF255F2-896A-7447-BDF2-89EB3968339A}">
      <dsp:nvSpPr>
        <dsp:cNvPr id="0" name=""/>
        <dsp:cNvSpPr/>
      </dsp:nvSpPr>
      <dsp:spPr>
        <a:xfrm>
          <a:off x="904" y="1985048"/>
          <a:ext cx="5150654" cy="1841739"/>
        </a:xfrm>
        <a:prstGeom prst="roundRect">
          <a:avLst>
            <a:gd name="adj" fmla="val 10000"/>
          </a:avLst>
        </a:prstGeom>
        <a:no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dirty="0" err="1">
              <a:solidFill>
                <a:srgbClr val="FFFC00"/>
              </a:solidFill>
              <a:latin typeface="Amnesty Trade Gothic" panose="020B0503040303020004" pitchFamily="34" charset="77"/>
            </a:rPr>
            <a:t>amnestyusa.org</a:t>
          </a:r>
          <a:r>
            <a:rPr lang="en-US" sz="3100" b="1" i="0" kern="1200" dirty="0">
              <a:solidFill>
                <a:srgbClr val="FFFC00"/>
              </a:solidFill>
              <a:latin typeface="Amnesty Trade Gothic" panose="020B0503040303020004" pitchFamily="34" charset="77"/>
            </a:rPr>
            <a:t>/pride-2021</a:t>
          </a:r>
        </a:p>
      </dsp:txBody>
      <dsp:txXfrm>
        <a:off x="54847" y="2038991"/>
        <a:ext cx="5042768" cy="1733853"/>
      </dsp:txXfrm>
    </dsp:sp>
    <dsp:sp modelId="{C32320B9-8888-F14F-ABED-80D3EB54F43D}">
      <dsp:nvSpPr>
        <dsp:cNvPr id="0" name=""/>
        <dsp:cNvSpPr/>
      </dsp:nvSpPr>
      <dsp:spPr>
        <a:xfrm>
          <a:off x="904" y="3966745"/>
          <a:ext cx="2522357" cy="1841739"/>
        </a:xfrm>
        <a:prstGeom prst="roundRect">
          <a:avLst>
            <a:gd name="adj" fmla="val 10000"/>
          </a:avLst>
        </a:prstGeom>
        <a:solidFill>
          <a:schemeClr val="bg1"/>
        </a:solid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tx1"/>
              </a:solidFill>
              <a:latin typeface="Amnesty Trade Gothic" panose="020B0503040303020004" pitchFamily="34" charset="77"/>
            </a:rPr>
            <a:t>Act Now</a:t>
          </a:r>
        </a:p>
        <a:p>
          <a:pPr marL="0" lvl="0" indent="0" algn="ctr" defTabSz="1066800">
            <a:lnSpc>
              <a:spcPct val="90000"/>
            </a:lnSpc>
            <a:spcBef>
              <a:spcPct val="0"/>
            </a:spcBef>
            <a:spcAft>
              <a:spcPct val="35000"/>
            </a:spcAft>
            <a:buNone/>
          </a:pPr>
          <a:r>
            <a:rPr lang="en-US" sz="2400" b="1" i="0" kern="1200" dirty="0">
              <a:solidFill>
                <a:schemeClr val="tx1"/>
              </a:solidFill>
              <a:latin typeface="Amnesty Trade Gothic" panose="020B0503040303020004" pitchFamily="34" charset="77"/>
              <a:sym typeface="Wingdings" pitchFamily="2" charset="2"/>
            </a:rPr>
            <a:t>  </a:t>
          </a:r>
          <a:endParaRPr lang="en-US" sz="2400" b="1" i="0" kern="1200" dirty="0">
            <a:solidFill>
              <a:schemeClr val="tx1"/>
            </a:solidFill>
            <a:latin typeface="Amnesty Trade Gothic" panose="020B0503040303020004" pitchFamily="34" charset="77"/>
          </a:endParaRPr>
        </a:p>
      </dsp:txBody>
      <dsp:txXfrm>
        <a:off x="54847" y="4020688"/>
        <a:ext cx="2414471" cy="1733853"/>
      </dsp:txXfrm>
    </dsp:sp>
    <dsp:sp modelId="{F14294FD-2489-FC4A-86F9-1AB438DF059A}">
      <dsp:nvSpPr>
        <dsp:cNvPr id="0" name=""/>
        <dsp:cNvSpPr/>
      </dsp:nvSpPr>
      <dsp:spPr>
        <a:xfrm>
          <a:off x="2629201" y="3966745"/>
          <a:ext cx="2522357" cy="1841739"/>
        </a:xfrm>
        <a:prstGeom prst="roundRect">
          <a:avLst>
            <a:gd name="adj" fmla="val 10000"/>
          </a:avLst>
        </a:prstGeom>
        <a:no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err="1">
              <a:solidFill>
                <a:srgbClr val="FFFC00"/>
              </a:solidFill>
              <a:latin typeface="Amnesty Trade Gothic" panose="020B0503040303020004" pitchFamily="34" charset="77"/>
            </a:rPr>
            <a:t>heroes.amnestyusa.org</a:t>
          </a:r>
          <a:endParaRPr lang="en-US" sz="1700" b="1" i="0" kern="1200" dirty="0">
            <a:solidFill>
              <a:srgbClr val="FFFC00"/>
            </a:solidFill>
            <a:latin typeface="Amnesty Trade Gothic" panose="020B0503040303020004" pitchFamily="34" charset="77"/>
          </a:endParaRPr>
        </a:p>
      </dsp:txBody>
      <dsp:txXfrm>
        <a:off x="2683144" y="4020688"/>
        <a:ext cx="2414471" cy="1733853"/>
      </dsp:txXfrm>
    </dsp:sp>
    <dsp:sp modelId="{DCACD0C4-757F-324B-AA55-3BE1F6DA07E6}">
      <dsp:nvSpPr>
        <dsp:cNvPr id="0" name=""/>
        <dsp:cNvSpPr/>
      </dsp:nvSpPr>
      <dsp:spPr>
        <a:xfrm>
          <a:off x="5363437" y="1985048"/>
          <a:ext cx="2522357" cy="1841739"/>
        </a:xfrm>
        <a:prstGeom prst="roundRect">
          <a:avLst>
            <a:gd name="adj" fmla="val 10000"/>
          </a:avLst>
        </a:prstGeom>
        <a:solidFill>
          <a:schemeClr val="bg1"/>
        </a:solid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i="0" kern="1200" dirty="0">
              <a:solidFill>
                <a:schemeClr val="tx1"/>
              </a:solidFill>
              <a:latin typeface="Amnesty Trade Gothic" panose="020B0503040303020004" pitchFamily="34" charset="77"/>
            </a:rPr>
            <a:t>Show Your Pride</a:t>
          </a:r>
        </a:p>
        <a:p>
          <a:pPr marL="0" lvl="0" indent="0" algn="ctr" defTabSz="1377950">
            <a:lnSpc>
              <a:spcPct val="90000"/>
            </a:lnSpc>
            <a:spcBef>
              <a:spcPct val="0"/>
            </a:spcBef>
            <a:spcAft>
              <a:spcPct val="35000"/>
            </a:spcAft>
            <a:buNone/>
          </a:pPr>
          <a:r>
            <a:rPr lang="en-US" sz="3100" b="1" i="0" kern="1200" dirty="0">
              <a:solidFill>
                <a:schemeClr val="tx1"/>
              </a:solidFill>
              <a:latin typeface="Amnesty Trade Gothic" panose="020B0503040303020004" pitchFamily="34" charset="77"/>
              <a:sym typeface="Wingdings" pitchFamily="2" charset="2"/>
            </a:rPr>
            <a:t>   </a:t>
          </a:r>
          <a:endParaRPr lang="en-US" sz="3100" b="1" i="0" kern="1200" dirty="0">
            <a:solidFill>
              <a:schemeClr val="tx1"/>
            </a:solidFill>
            <a:latin typeface="Amnesty Trade Gothic" panose="020B0503040303020004" pitchFamily="34" charset="77"/>
          </a:endParaRPr>
        </a:p>
      </dsp:txBody>
      <dsp:txXfrm>
        <a:off x="5417380" y="2038991"/>
        <a:ext cx="2414471" cy="1733853"/>
      </dsp:txXfrm>
    </dsp:sp>
    <dsp:sp modelId="{F85E0C45-C5EC-AB40-BC40-5C0954D54B0F}">
      <dsp:nvSpPr>
        <dsp:cNvPr id="0" name=""/>
        <dsp:cNvSpPr/>
      </dsp:nvSpPr>
      <dsp:spPr>
        <a:xfrm>
          <a:off x="5363437" y="3966745"/>
          <a:ext cx="2522357" cy="1841739"/>
        </a:xfrm>
        <a:prstGeom prst="roundRect">
          <a:avLst>
            <a:gd name="adj" fmla="val 10000"/>
          </a:avLst>
        </a:prstGeom>
        <a:solidFill>
          <a:schemeClr val="bg1"/>
        </a:solidFill>
        <a:ln w="50800" cap="flat" cmpd="sng" algn="ctr">
          <a:solidFill>
            <a:srgbClr val="FFFC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chemeClr val="tx1"/>
              </a:solidFill>
              <a:latin typeface="Amnesty Trade Gothic" panose="020B0503040303020004" pitchFamily="34" charset="77"/>
            </a:rPr>
            <a:t>End Gun Violence</a:t>
          </a:r>
        </a:p>
        <a:p>
          <a:pPr marL="0" lvl="0" indent="0" algn="ctr" defTabSz="1066800">
            <a:lnSpc>
              <a:spcPct val="90000"/>
            </a:lnSpc>
            <a:spcBef>
              <a:spcPct val="0"/>
            </a:spcBef>
            <a:spcAft>
              <a:spcPct val="35000"/>
            </a:spcAft>
            <a:buNone/>
          </a:pPr>
          <a:r>
            <a:rPr lang="en-US" sz="2400" b="1" i="0" kern="1200" dirty="0">
              <a:solidFill>
                <a:schemeClr val="tx1"/>
              </a:solidFill>
              <a:latin typeface="Amnesty Trade Gothic" panose="020B0503040303020004" pitchFamily="34" charset="77"/>
              <a:sym typeface="Wingdings" pitchFamily="2" charset="2"/>
            </a:rPr>
            <a:t>   </a:t>
          </a:r>
          <a:endParaRPr lang="en-US" sz="2400" b="1" i="0" kern="1200" dirty="0">
            <a:solidFill>
              <a:schemeClr val="tx1"/>
            </a:solidFill>
            <a:latin typeface="Amnesty Trade Gothic" panose="020B0503040303020004" pitchFamily="34" charset="77"/>
          </a:endParaRPr>
        </a:p>
      </dsp:txBody>
      <dsp:txXfrm>
        <a:off x="5417380" y="4020688"/>
        <a:ext cx="2414471" cy="17338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68B64-9D15-4DEC-BD1C-68844E865292}" type="datetimeFigureOut">
              <a:rPr lang="en-US" smtClean="0"/>
              <a:t>7/4/2021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95461-1482-40C3-BE07-8268B5BC51F2}" type="slidenum">
              <a:rPr lang="en-US" smtClean="0"/>
              <a:t>‹#›</a:t>
            </a:fld>
            <a:endParaRPr lang="en-US"/>
          </a:p>
        </p:txBody>
      </p:sp>
    </p:spTree>
    <p:extLst>
      <p:ext uri="{BB962C8B-B14F-4D97-AF65-F5344CB8AC3E}">
        <p14:creationId xmlns:p14="http://schemas.microsoft.com/office/powerpoint/2010/main" val="120780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f216f62cb_1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f216f62cb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0ae6a15f5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0ae6a15f5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chemeClr val="dk1"/>
                </a:solidFill>
                <a:latin typeface="Times New Roman"/>
                <a:ea typeface="Times New Roman"/>
                <a:cs typeface="Times New Roman"/>
                <a:sym typeface="Times New Roman"/>
              </a:rPr>
              <a:t> </a:t>
            </a:r>
            <a:r>
              <a:rPr lang="en" sz="1000">
                <a:solidFill>
                  <a:schemeClr val="dk1"/>
                </a:solidFill>
                <a:latin typeface="Helvetica Neue"/>
                <a:ea typeface="Helvetica Neue"/>
                <a:cs typeface="Helvetica Neue"/>
                <a:sym typeface="Helvetica Neue"/>
              </a:rPr>
              <a:t>While the Biden administration *has* made some welcome changes at the start of their term, there are still urgent course corrections on immigration detention and border policy that are needed. </a:t>
            </a:r>
            <a:endParaRPr sz="135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0ae6a15f5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d0ae6a15f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Over 26,000 immigrants and asylum-seekers are now locked up by ICE, an 89% jump from February. Hundreds of thousands of others have been blocked and expelled at the southern border. All of this is happening under Biden’s watch.</a:t>
            </a:r>
            <a:endParaRPr/>
          </a:p>
          <a:p>
            <a:pPr marL="0" lvl="0" indent="0" algn="l" rtl="0">
              <a:spcBef>
                <a:spcPts val="0"/>
              </a:spcBef>
              <a:spcAft>
                <a:spcPts val="0"/>
              </a:spcAft>
              <a:buNone/>
            </a:pPr>
            <a:r>
              <a:rPr lang="en"/>
              <a:t>* For World Refugee Day, AIUSA released a progress report called “Needs Improvement”, which assesses President Biden’s approach to immigration detention and other refugee and migrant rights issues. </a:t>
            </a:r>
            <a:endParaRPr/>
          </a:p>
          <a:p>
            <a:pPr marL="0" lvl="0" indent="0" algn="l" rtl="0">
              <a:spcBef>
                <a:spcPts val="0"/>
              </a:spcBef>
              <a:spcAft>
                <a:spcPts val="0"/>
              </a:spcAft>
              <a:buNone/>
            </a:pPr>
            <a:r>
              <a:rPr lang="en"/>
              <a:t>* AIUSA created an accompanying activist toolkit that’s featured on our campaign webpage, www.amnestyusa.org/FreeThemNow, along with the progress report itself.</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c30819f88_0_249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c30819f88_0_24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Immigrants and asylum-seekers at the border are absorbing a lot of the administration’s and public’s attention, and being used to feed a false narrative that increased detention is needed in order to welcome them into the US. This is simply not true. The administration can reinvest in proven, community-based programs that allow immigrants and asylum-seekers to live in safety and freedom in the US, supported by sponsors and nonprofits that help them navigate the immigration process. Detention is not necessary to welcome people arriving at the border.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332f6bb4c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332f6bb4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Making matters worse – 80% of people in detention are held in facilities run by for-profit private prison companies, which are notorious for unsafe and unsanitary conditions, reports of assault and abuse, and negligent medical care. Even as many parts of the country are receiving protections against COVID-19, people in detention simply cannot access these safeguards and are now facing more COVID-19 outbreaks in ICE facilities, without universal access to vaccines or adequate protective measures. Financial incentives in privately-run facilities appear to dictate the quality of care for people in detention, and the system itself has become a lucrative profit-making endeavor. The latest private prison operators have had profits soar into the billions of dollars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746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332f6bb4c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332f6bb4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 Biden himself has acknowledged the problem with for-profit detention and committed again and again on his campaign trail and after entering office to end for-profit detention centers, but he STILL hasn’t ordered DHS to end contracts with these companies.</a:t>
            </a:r>
            <a:endParaRPr/>
          </a:p>
          <a:p>
            <a:pPr marL="0" lvl="0" indent="0" algn="l" rtl="0">
              <a:spcBef>
                <a:spcPts val="0"/>
              </a:spcBef>
              <a:spcAft>
                <a:spcPts val="0"/>
              </a:spcAft>
              <a:buClr>
                <a:schemeClr val="dk1"/>
              </a:buClr>
              <a:buSzPts val="1100"/>
              <a:buFont typeface="Arial"/>
              <a:buNone/>
            </a:pPr>
            <a:r>
              <a:rPr lang="en"/>
              <a:t>* Biden has also committed to advance racial justice throughout the government, yet Black and Brown immigrants and asylum-seekers continue to bear the brunt of harsh, punitive policies that perpetuate systemic racism in the US immigration system.</a:t>
            </a:r>
            <a:endParaRPr/>
          </a:p>
          <a:p>
            <a:pPr marL="0" lvl="0" indent="0" algn="l" rtl="0">
              <a:spcBef>
                <a:spcPts val="0"/>
              </a:spcBef>
              <a:spcAft>
                <a:spcPts val="0"/>
              </a:spcAft>
              <a:buClr>
                <a:schemeClr val="dk1"/>
              </a:buClr>
              <a:buSzPts val="1100"/>
              <a:buFont typeface="Arial"/>
              <a:buNone/>
            </a:pPr>
            <a:r>
              <a:rPr lang="en"/>
              <a:t>* We need to keep holding the Biden administration accountable to reforming the immigration system and freeing people from detention – through online actions, social media, congressional intervention, and raising your voice in community platforms like local newspapers. The activist toolkit on our campaign webpage has resources on how you can do this. www.amnestyusa.org/FreeThemNow</a:t>
            </a:r>
            <a:endParaRPr/>
          </a:p>
          <a:p>
            <a:pPr marL="0" lvl="0" indent="0" algn="l" rtl="0">
              <a:spcBef>
                <a:spcPts val="0"/>
              </a:spcBef>
              <a:spcAft>
                <a:spcPts val="0"/>
              </a:spcAft>
              <a:buNone/>
            </a:pPr>
            <a:r>
              <a:rPr lang="en"/>
              <a:t>* The point of contact for the overall campaign to free people from ICE detention is Rebecca Ma, rma@aiusa.org.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c30819f88_0_247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cc30819f88_0_24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As we celebrate Pride this month, we’re demanding a better “normal” where LGBT people like Maura can be safe and free. Originally from Nicaragua, Maura fled from violence and abuse as a transgender woman in Mexico. She built a home and community in the US and has been living here for decades with people who accept and embrace her.</a:t>
            </a:r>
            <a:endParaRPr sz="1400">
              <a:solidFill>
                <a:schemeClr val="dk1"/>
              </a:solidFill>
              <a:latin typeface="Open Sans"/>
              <a:ea typeface="Open Sans"/>
              <a:cs typeface="Open Sans"/>
              <a:sym typeface="Open Sans"/>
            </a:endParaRPr>
          </a:p>
          <a:p>
            <a:pPr marL="0" lvl="0" indent="0" algn="l" rtl="0">
              <a:lnSpc>
                <a:spcPct val="115000"/>
              </a:lnSpc>
              <a:spcBef>
                <a:spcPts val="2100"/>
              </a:spcBef>
              <a:spcAft>
                <a:spcPts val="0"/>
              </a:spcAft>
              <a:buClr>
                <a:schemeClr val="dk1"/>
              </a:buClr>
              <a:buSzPts val="1100"/>
              <a:buFont typeface="Arial"/>
              <a:buNone/>
            </a:pPr>
            <a:r>
              <a:rPr lang="en" sz="1400">
                <a:solidFill>
                  <a:schemeClr val="dk1"/>
                </a:solidFill>
                <a:latin typeface="Open Sans"/>
                <a:ea typeface="Open Sans"/>
                <a:cs typeface="Open Sans"/>
                <a:sym typeface="Open Sans"/>
              </a:rPr>
              <a:t>Because of the abuse she was subjected to before, she suffers mental health struggles and was experiencing homelessness. While living on the street, a man was harassing her and threatening to sic his dogs on her. To defend herself, she threw a rock at him and even though it did not hit him, she was convicted of assault. Even though she served her sentence in criminal custody, she was instead transferred to ICE detention and placed into deportation proceedings, where she could be returned to Nicaragua, a country she hasn’t known for decades.</a:t>
            </a:r>
            <a:endParaRPr sz="1400">
              <a:solidFill>
                <a:schemeClr val="dk1"/>
              </a:solidFill>
              <a:latin typeface="Open Sans"/>
              <a:ea typeface="Open Sans"/>
              <a:cs typeface="Open Sans"/>
              <a:sym typeface="Open Sans"/>
            </a:endParaRPr>
          </a:p>
          <a:p>
            <a:pPr marL="0" lvl="0" indent="0" algn="l" rtl="0">
              <a:lnSpc>
                <a:spcPct val="115000"/>
              </a:lnSpc>
              <a:spcBef>
                <a:spcPts val="2100"/>
              </a:spcBef>
              <a:spcAft>
                <a:spcPts val="0"/>
              </a:spcAft>
              <a:buClr>
                <a:schemeClr val="dk1"/>
              </a:buClr>
              <a:buSzPts val="1100"/>
              <a:buFont typeface="Arial"/>
              <a:buNone/>
            </a:pPr>
            <a:endParaRPr sz="1400">
              <a:solidFill>
                <a:schemeClr val="dk1"/>
              </a:solidFill>
              <a:latin typeface="Open Sans"/>
              <a:ea typeface="Open Sans"/>
              <a:cs typeface="Open Sans"/>
              <a:sym typeface="Open Sans"/>
            </a:endParaRPr>
          </a:p>
          <a:p>
            <a:pPr marL="0" lvl="0" indent="0" algn="l" rtl="0">
              <a:lnSpc>
                <a:spcPct val="115000"/>
              </a:lnSpc>
              <a:spcBef>
                <a:spcPts val="2100"/>
              </a:spcBef>
              <a:spcAft>
                <a:spcPts val="2100"/>
              </a:spcAft>
              <a:buNone/>
            </a:pPr>
            <a:endParaRPr sz="1400">
              <a:solidFill>
                <a:schemeClr val="dk1"/>
              </a:solidFill>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d0ae6a15f5_0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d0ae6a15f5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Maura’s story was recently covered in The Guardian, and our coalition partners met and hand-delivered details on her case to DHS Secretary Mayorkas the other week. Her attorneys are now submitting a habeas petition, bundled with community support letters that a number of Amnesty groups wrote for her, to pressure ICE to release her.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c30819f88_0_2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c30819f88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still encourage groups to write community support letters if you haven’t already, and to take our other actions: from amplifying her story on social media to our online action to email ICE to sending her solidarity messages. You can find out how to take all these actions on our www.amnestyusa.org/FreeThemNow webpage.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332f6bb4c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e332f6bb4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point of contact for the  campaign to free Maura is Rebecca Ma, rma@aiusa.org.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32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points</a:t>
            </a:r>
          </a:p>
          <a:p>
            <a:endParaRPr lang="en-US" dirty="0"/>
          </a:p>
          <a:p>
            <a:r>
              <a:rPr lang="en-US" dirty="0"/>
              <a:t>Point 1: Please practice our ask and keep it brief. Refer to issue brief on what the asks are. (Facilitator could state an example of what an ask sounds like) Additionally, you don’t have to mention all the asks. Pick 2-3 that resonates with you most and focus on that. </a:t>
            </a:r>
          </a:p>
          <a:p>
            <a:endParaRPr lang="en-US" dirty="0"/>
          </a:p>
          <a:p>
            <a:r>
              <a:rPr lang="en-US" dirty="0"/>
              <a:t>Point 2: Make sure to give the issue brief after the ask has been made because there is a tendency for MOC/staffer to immediately read the issue brief, which may be distracting to your ask.</a:t>
            </a:r>
          </a:p>
          <a:p>
            <a:endParaRPr lang="en-US" dirty="0"/>
          </a:p>
          <a:p>
            <a:r>
              <a:rPr lang="en-US" dirty="0"/>
              <a:t>Point 3: Remember, this is the main reason why you are here so you want to make sure to clearly repeat your ask just in case they were distracted reading the issue brief.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6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points</a:t>
            </a:r>
          </a:p>
          <a:p>
            <a:endParaRPr lang="en-US" dirty="0"/>
          </a:p>
          <a:p>
            <a:r>
              <a:rPr lang="en-US" dirty="0"/>
              <a:t>Point 1: Please practice our ask and keep it brief. Refer to issue brief on what the asks are. (Facilitator could state an example of what an ask sounds like) Additionally, you don’t have to mention all the asks. Pick 2-3 that resonates with you most and focus on that. </a:t>
            </a:r>
          </a:p>
          <a:p>
            <a:endParaRPr lang="en-US" dirty="0"/>
          </a:p>
          <a:p>
            <a:r>
              <a:rPr lang="en-US" dirty="0"/>
              <a:t>Point 2: Make sure to give the issue brief after the ask has been made because there is a tendency for MOC/staffer to immediately read the issue brief, which may be distracting to your ask.</a:t>
            </a:r>
          </a:p>
          <a:p>
            <a:endParaRPr lang="en-US" dirty="0"/>
          </a:p>
          <a:p>
            <a:r>
              <a:rPr lang="en-US" dirty="0"/>
              <a:t>Point 3: Remember, this is the main reason why you are here so you want to make sure to clearly repeat your ask just in case they were distracted reading the issue brief.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63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points</a:t>
            </a:r>
          </a:p>
          <a:p>
            <a:endParaRPr lang="en-US" dirty="0"/>
          </a:p>
          <a:p>
            <a:r>
              <a:rPr lang="en-US" dirty="0"/>
              <a:t>Point 1: Please practice our ask and keep it brief. Refer to issue brief on what the asks are. (Facilitator could state an example of what an ask sounds like) Additionally, you don’t have to mention all the asks. Pick 2-3 that resonates with you most and focus on that. </a:t>
            </a:r>
          </a:p>
          <a:p>
            <a:endParaRPr lang="en-US" dirty="0"/>
          </a:p>
          <a:p>
            <a:r>
              <a:rPr lang="en-US" dirty="0"/>
              <a:t>Point 2: Make sure to give the issue brief after the ask has been made because there is a tendency for MOC/staffer to immediately read the issue brief, which may be distracting to your ask.</a:t>
            </a:r>
          </a:p>
          <a:p>
            <a:endParaRPr lang="en-US" dirty="0"/>
          </a:p>
          <a:p>
            <a:r>
              <a:rPr lang="en-US" dirty="0"/>
              <a:t>Point 3: Remember, this is the main reason why you are here so you want to make sure to clearly repeat your ask just in case they were distracted reading the issue brief.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4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points</a:t>
            </a:r>
          </a:p>
          <a:p>
            <a:endParaRPr lang="en-US" dirty="0"/>
          </a:p>
          <a:p>
            <a:r>
              <a:rPr lang="en-US" dirty="0"/>
              <a:t>Point 1: Please practice our ask and keep it brief. Refer to issue brief on what the asks are. (Facilitator could state an example of what an ask sounds like) Additionally, you don’t have to mention all the asks. Pick 2-3 that resonates with you most and focus on that. </a:t>
            </a:r>
          </a:p>
          <a:p>
            <a:endParaRPr lang="en-US" dirty="0"/>
          </a:p>
          <a:p>
            <a:r>
              <a:rPr lang="en-US" dirty="0"/>
              <a:t>Point 2: Make sure to give the issue brief after the ask has been made because there is a tendency for MOC/staffer to immediately read the issue brief, which may be distracting to your ask.</a:t>
            </a:r>
          </a:p>
          <a:p>
            <a:endParaRPr lang="en-US" dirty="0"/>
          </a:p>
          <a:p>
            <a:r>
              <a:rPr lang="en-US" dirty="0"/>
              <a:t>Point 3: Remember, this is the main reason why you are here so you want to make sure to clearly repeat your ask just in case they were distracted reading the issue brief.</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68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95461-1482-40C3-BE07-8268B5BC51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66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8c843dc08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c8c843dc0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59" name="Google Shape;59;gc8c843dc08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42292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2841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816514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207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4655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028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51740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785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117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5747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247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870838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944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3205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331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6356351"/>
            <a:ext cx="20574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6356351"/>
            <a:ext cx="30861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7044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4BF1-D1E2-4CAE-B20C-AD9CC7E25D0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F03A45-DFB7-4F97-BB27-87676FA43C8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87D766-EE7F-45B0-8A12-55788F37E5CE}"/>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299C2082-20AE-4088-ABD8-C70ED0A22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E1395-D365-4073-BB29-245DD059B3C5}"/>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72659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E320-604A-4A0E-98A4-2326BA8141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48F4-EA18-43D1-9FB5-D7E5B2D905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5B91B-833B-4B77-A280-75C7CD5C4984}"/>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759FD4E6-B5A1-4690-ADCA-B1FDA3FD2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D0771-1370-4E5B-8462-BEF60E1C350A}"/>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615668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D425-870F-4397-97D8-E48D682F006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899BC55-426A-4FCD-AD71-09ED7E53020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BF9787-0B83-4560-9916-A239D6C4A854}"/>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0CB8CCC8-BB9E-4E04-B0D1-C155B40CB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19459-47E7-4945-A44A-BF23DC26484F}"/>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278822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15DC-6442-4DE4-ABDA-064EBB4B9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C76231-F414-4CE4-9145-BAC586E509F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057F9-8361-43E1-916E-2CC163AA468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7C825-0649-4468-8154-FF9B3F2AAD47}"/>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a:extLst>
              <a:ext uri="{FF2B5EF4-FFF2-40B4-BE49-F238E27FC236}">
                <a16:creationId xmlns:a16="http://schemas.microsoft.com/office/drawing/2014/main" id="{50461116-8800-484A-A9BB-CB2F475980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C456D-BD8D-4F92-BCC3-FCE3BCDA50A4}"/>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941196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C4F8-21EB-4A7B-8B16-FCE32AC0357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0711FB-1AB1-4372-BF5B-1AE367F563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A75B4D8-C62D-4410-B31A-0FD5639DFB6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03BA9-2399-421A-923B-9A1689560E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201EA09-09B6-4481-BE66-F8959333D4D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BE830-05D0-4814-A561-4BCCBE85725B}"/>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8" name="Footer Placeholder 7">
            <a:extLst>
              <a:ext uri="{FF2B5EF4-FFF2-40B4-BE49-F238E27FC236}">
                <a16:creationId xmlns:a16="http://schemas.microsoft.com/office/drawing/2014/main" id="{285E9470-1061-43F4-AA49-F632BC13AA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D3D0DA-5315-4375-9D91-46776B6D95F3}"/>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508996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8978-176D-4F9D-B362-9356E708B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52C3C-232D-49B7-9A9F-86873D9084D0}"/>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4" name="Footer Placeholder 3">
            <a:extLst>
              <a:ext uri="{FF2B5EF4-FFF2-40B4-BE49-F238E27FC236}">
                <a16:creationId xmlns:a16="http://schemas.microsoft.com/office/drawing/2014/main" id="{3E798600-FC22-4DCF-B9CC-75AA3A925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8C0D0F-B018-487C-ACBC-673FEB37881F}"/>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65720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429026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EB2A1F-DA32-4357-8A7B-461B2DE27486}"/>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3" name="Footer Placeholder 2">
            <a:extLst>
              <a:ext uri="{FF2B5EF4-FFF2-40B4-BE49-F238E27FC236}">
                <a16:creationId xmlns:a16="http://schemas.microsoft.com/office/drawing/2014/main" id="{C038F90E-EB29-4669-B02C-EE45A7A6F7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63B01-F19F-471C-9DC4-803424B61545}"/>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1925820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67E68-DFFB-4ED5-A497-13C5E8A48B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0786B6D-20FA-4C26-9271-7C4E887FDA1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770497-1584-4E22-BC54-50927717F1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30C195-0484-40BA-B4CB-71293116D2C1}"/>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a:extLst>
              <a:ext uri="{FF2B5EF4-FFF2-40B4-BE49-F238E27FC236}">
                <a16:creationId xmlns:a16="http://schemas.microsoft.com/office/drawing/2014/main" id="{60E3AD46-7C34-4D82-BC1E-6B813742F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50D6-2C13-46DD-837B-7CC5CD27AD21}"/>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695813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E7D68-CC39-4891-ADF4-02F25155F8F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71D6A4-3CEC-4957-B0B4-8E5F0F86496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21DE780-CDDA-407C-BCD3-639D868DF0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51D2FB-43A7-4861-B039-E3D590D11984}"/>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a:extLst>
              <a:ext uri="{FF2B5EF4-FFF2-40B4-BE49-F238E27FC236}">
                <a16:creationId xmlns:a16="http://schemas.microsoft.com/office/drawing/2014/main" id="{8438859A-93C8-4B5F-95DB-3346D9A8B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78AE7-6BAC-4911-99ED-56347FDB4F74}"/>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59702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078E-D1F3-4686-9DFD-8AAC8A03F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73FC-DDCF-49D6-B3AB-1CE392909D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985BC-82C9-46C3-A7B1-2F5FCA3BE636}"/>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F9B137ED-9DBE-49E4-A0E6-CAF6748A6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3821F-5530-42CF-8716-F517F1D8DA27}"/>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34200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AED61E-C4A7-4CE9-9812-A0081E908E0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CD7D67-C735-4748-B4A6-0F401C29142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5115E-F297-4457-9E65-001166919499}"/>
              </a:ext>
            </a:extLst>
          </p:cNvPr>
          <p:cNvSpPr>
            <a:spLocks noGrp="1"/>
          </p:cNvSpPr>
          <p:nvPr>
            <p:ph type="dt" sz="half" idx="10"/>
          </p:nvPr>
        </p:nvSpPr>
        <p:spPr/>
        <p:txBody>
          <a:body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EF9A79C1-5DBC-4B27-B1C2-51E1E68E4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C51D2-6E2C-417A-B4DE-69B4B9490F01}"/>
              </a:ext>
            </a:extLst>
          </p:cNvPr>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359400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631650" y="4511167"/>
            <a:ext cx="5934300" cy="665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title"/>
          </p:nvPr>
        </p:nvSpPr>
        <p:spPr>
          <a:xfrm>
            <a:off x="621050" y="1673133"/>
            <a:ext cx="5260200" cy="2916000"/>
          </a:xfrm>
          <a:prstGeom prst="rect">
            <a:avLst/>
          </a:prstGeom>
        </p:spPr>
        <p:txBody>
          <a:bodyPr spcFirstLastPara="1" wrap="square" lIns="91425" tIns="91425" rIns="91425" bIns="91425" anchor="ctr" anchorCtr="0">
            <a:noAutofit/>
          </a:bodyPr>
          <a:lstStyle>
            <a:lvl1pPr lvl="0">
              <a:spcBef>
                <a:spcPts val="0"/>
              </a:spcBef>
              <a:spcAft>
                <a:spcPts val="0"/>
              </a:spcAft>
              <a:buSzPts val="7000"/>
              <a:buNone/>
              <a:defRPr sz="7000"/>
            </a:lvl1pPr>
            <a:lvl2pPr lvl="1">
              <a:spcBef>
                <a:spcPts val="0"/>
              </a:spcBef>
              <a:spcAft>
                <a:spcPts val="0"/>
              </a:spcAft>
              <a:buSzPts val="3000"/>
              <a:buNone/>
              <a:defRPr>
                <a:latin typeface="Droid Sans"/>
                <a:ea typeface="Droid Sans"/>
                <a:cs typeface="Droid Sans"/>
                <a:sym typeface="Droid Sans"/>
              </a:defRPr>
            </a:lvl2pPr>
            <a:lvl3pPr lvl="2">
              <a:spcBef>
                <a:spcPts val="0"/>
              </a:spcBef>
              <a:spcAft>
                <a:spcPts val="0"/>
              </a:spcAft>
              <a:buSzPts val="3000"/>
              <a:buNone/>
              <a:defRPr>
                <a:latin typeface="Droid Sans"/>
                <a:ea typeface="Droid Sans"/>
                <a:cs typeface="Droid Sans"/>
                <a:sym typeface="Droid Sans"/>
              </a:defRPr>
            </a:lvl3pPr>
            <a:lvl4pPr lvl="3">
              <a:spcBef>
                <a:spcPts val="0"/>
              </a:spcBef>
              <a:spcAft>
                <a:spcPts val="0"/>
              </a:spcAft>
              <a:buSzPts val="3000"/>
              <a:buNone/>
              <a:defRPr>
                <a:latin typeface="Droid Sans"/>
                <a:ea typeface="Droid Sans"/>
                <a:cs typeface="Droid Sans"/>
                <a:sym typeface="Droid Sans"/>
              </a:defRPr>
            </a:lvl4pPr>
            <a:lvl5pPr lvl="4">
              <a:spcBef>
                <a:spcPts val="0"/>
              </a:spcBef>
              <a:spcAft>
                <a:spcPts val="0"/>
              </a:spcAft>
              <a:buSzPts val="3000"/>
              <a:buNone/>
              <a:defRPr>
                <a:latin typeface="Droid Sans"/>
                <a:ea typeface="Droid Sans"/>
                <a:cs typeface="Droid Sans"/>
                <a:sym typeface="Droid Sans"/>
              </a:defRPr>
            </a:lvl5pPr>
            <a:lvl6pPr lvl="5">
              <a:spcBef>
                <a:spcPts val="0"/>
              </a:spcBef>
              <a:spcAft>
                <a:spcPts val="0"/>
              </a:spcAft>
              <a:buSzPts val="3000"/>
              <a:buNone/>
              <a:defRPr>
                <a:latin typeface="Droid Sans"/>
                <a:ea typeface="Droid Sans"/>
                <a:cs typeface="Droid Sans"/>
                <a:sym typeface="Droid Sans"/>
              </a:defRPr>
            </a:lvl6pPr>
            <a:lvl7pPr lvl="6">
              <a:spcBef>
                <a:spcPts val="0"/>
              </a:spcBef>
              <a:spcAft>
                <a:spcPts val="0"/>
              </a:spcAft>
              <a:buSzPts val="3000"/>
              <a:buNone/>
              <a:defRPr>
                <a:latin typeface="Droid Sans"/>
                <a:ea typeface="Droid Sans"/>
                <a:cs typeface="Droid Sans"/>
                <a:sym typeface="Droid Sans"/>
              </a:defRPr>
            </a:lvl7pPr>
            <a:lvl8pPr lvl="7">
              <a:spcBef>
                <a:spcPts val="0"/>
              </a:spcBef>
              <a:spcAft>
                <a:spcPts val="0"/>
              </a:spcAft>
              <a:buSzPts val="3000"/>
              <a:buNone/>
              <a:defRPr>
                <a:latin typeface="Droid Sans"/>
                <a:ea typeface="Droid Sans"/>
                <a:cs typeface="Droid Sans"/>
                <a:sym typeface="Droid Sans"/>
              </a:defRPr>
            </a:lvl8pPr>
            <a:lvl9pPr lvl="8">
              <a:spcBef>
                <a:spcPts val="0"/>
              </a:spcBef>
              <a:spcAft>
                <a:spcPts val="0"/>
              </a:spcAft>
              <a:buSzPts val="3000"/>
              <a:buNone/>
              <a:defRPr>
                <a:latin typeface="Droid Sans"/>
                <a:ea typeface="Droid Sans"/>
                <a:cs typeface="Droid Sans"/>
                <a:sym typeface="Droid Sans"/>
              </a:defRPr>
            </a:lvl9pPr>
          </a:lstStyle>
          <a:p>
            <a:endParaRPr/>
          </a:p>
        </p:txBody>
      </p:sp>
      <p:grpSp>
        <p:nvGrpSpPr>
          <p:cNvPr id="11" name="Google Shape;11;p2"/>
          <p:cNvGrpSpPr/>
          <p:nvPr/>
        </p:nvGrpSpPr>
        <p:grpSpPr>
          <a:xfrm>
            <a:off x="6949364" y="0"/>
            <a:ext cx="2091949" cy="6858077"/>
            <a:chOff x="557205" y="-55100"/>
            <a:chExt cx="2785922" cy="5272200"/>
          </a:xfrm>
        </p:grpSpPr>
        <p:sp>
          <p:nvSpPr>
            <p:cNvPr id="12" name="Google Shape;12;p2"/>
            <p:cNvSpPr/>
            <p:nvPr/>
          </p:nvSpPr>
          <p:spPr>
            <a:xfrm>
              <a:off x="557205" y="-55100"/>
              <a:ext cx="557100" cy="527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a:off x="1114410" y="-55100"/>
              <a:ext cx="557100" cy="527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a:off x="1671616" y="-55100"/>
              <a:ext cx="557100" cy="527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2228821" y="-55100"/>
              <a:ext cx="557100" cy="527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2786026" y="-55100"/>
              <a:ext cx="557100" cy="527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Google Shape;17;p2"/>
          <p:cNvSpPr/>
          <p:nvPr/>
        </p:nvSpPr>
        <p:spPr>
          <a:xfrm>
            <a:off x="0" y="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8" name="Google Shape;18;p2"/>
          <p:cNvPicPr preferRelativeResize="0"/>
          <p:nvPr/>
        </p:nvPicPr>
        <p:blipFill>
          <a:blip r:embed="rId2">
            <a:alphaModFix amt="31000"/>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14619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FF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2554650" y="2850667"/>
            <a:ext cx="5874300" cy="146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Font typeface="Changa One"/>
              <a:buNone/>
              <a:defRPr sz="3600">
                <a:latin typeface="Changa One"/>
                <a:ea typeface="Changa One"/>
                <a:cs typeface="Changa One"/>
                <a:sym typeface="Changa One"/>
              </a:defRPr>
            </a:lvl2pPr>
            <a:lvl3pPr lvl="2" rtl="0">
              <a:spcBef>
                <a:spcPts val="0"/>
              </a:spcBef>
              <a:spcAft>
                <a:spcPts val="0"/>
              </a:spcAft>
              <a:buSzPts val="3600"/>
              <a:buFont typeface="Changa One"/>
              <a:buNone/>
              <a:defRPr sz="3600">
                <a:latin typeface="Changa One"/>
                <a:ea typeface="Changa One"/>
                <a:cs typeface="Changa One"/>
                <a:sym typeface="Changa One"/>
              </a:defRPr>
            </a:lvl3pPr>
            <a:lvl4pPr lvl="3" rtl="0">
              <a:spcBef>
                <a:spcPts val="0"/>
              </a:spcBef>
              <a:spcAft>
                <a:spcPts val="0"/>
              </a:spcAft>
              <a:buSzPts val="3600"/>
              <a:buFont typeface="Changa One"/>
              <a:buNone/>
              <a:defRPr sz="3600">
                <a:latin typeface="Changa One"/>
                <a:ea typeface="Changa One"/>
                <a:cs typeface="Changa One"/>
                <a:sym typeface="Changa One"/>
              </a:defRPr>
            </a:lvl4pPr>
            <a:lvl5pPr lvl="4" rtl="0">
              <a:spcBef>
                <a:spcPts val="0"/>
              </a:spcBef>
              <a:spcAft>
                <a:spcPts val="0"/>
              </a:spcAft>
              <a:buSzPts val="3600"/>
              <a:buFont typeface="Changa One"/>
              <a:buNone/>
              <a:defRPr sz="3600">
                <a:latin typeface="Changa One"/>
                <a:ea typeface="Changa One"/>
                <a:cs typeface="Changa One"/>
                <a:sym typeface="Changa One"/>
              </a:defRPr>
            </a:lvl5pPr>
            <a:lvl6pPr lvl="5" rtl="0">
              <a:spcBef>
                <a:spcPts val="0"/>
              </a:spcBef>
              <a:spcAft>
                <a:spcPts val="0"/>
              </a:spcAft>
              <a:buSzPts val="3600"/>
              <a:buFont typeface="Changa One"/>
              <a:buNone/>
              <a:defRPr sz="3600">
                <a:latin typeface="Changa One"/>
                <a:ea typeface="Changa One"/>
                <a:cs typeface="Changa One"/>
                <a:sym typeface="Changa One"/>
              </a:defRPr>
            </a:lvl6pPr>
            <a:lvl7pPr lvl="6" rtl="0">
              <a:spcBef>
                <a:spcPts val="0"/>
              </a:spcBef>
              <a:spcAft>
                <a:spcPts val="0"/>
              </a:spcAft>
              <a:buSzPts val="3600"/>
              <a:buFont typeface="Changa One"/>
              <a:buNone/>
              <a:defRPr sz="3600">
                <a:latin typeface="Changa One"/>
                <a:ea typeface="Changa One"/>
                <a:cs typeface="Changa One"/>
                <a:sym typeface="Changa One"/>
              </a:defRPr>
            </a:lvl7pPr>
            <a:lvl8pPr lvl="7" rtl="0">
              <a:spcBef>
                <a:spcPts val="0"/>
              </a:spcBef>
              <a:spcAft>
                <a:spcPts val="0"/>
              </a:spcAft>
              <a:buSzPts val="3600"/>
              <a:buFont typeface="Changa One"/>
              <a:buNone/>
              <a:defRPr sz="3600">
                <a:latin typeface="Changa One"/>
                <a:ea typeface="Changa One"/>
                <a:cs typeface="Changa One"/>
                <a:sym typeface="Changa One"/>
              </a:defRPr>
            </a:lvl8pPr>
            <a:lvl9pPr lvl="8" rtl="0">
              <a:spcBef>
                <a:spcPts val="0"/>
              </a:spcBef>
              <a:spcAft>
                <a:spcPts val="0"/>
              </a:spcAft>
              <a:buSzPts val="3600"/>
              <a:buFont typeface="Changa One"/>
              <a:buNone/>
              <a:defRPr sz="3600">
                <a:latin typeface="Changa One"/>
                <a:ea typeface="Changa One"/>
                <a:cs typeface="Changa One"/>
                <a:sym typeface="Changa One"/>
              </a:defRPr>
            </a:lvl9pPr>
          </a:lstStyle>
          <a:p>
            <a:endParaRPr/>
          </a:p>
        </p:txBody>
      </p:sp>
      <p:grpSp>
        <p:nvGrpSpPr>
          <p:cNvPr id="21" name="Google Shape;21;p3"/>
          <p:cNvGrpSpPr/>
          <p:nvPr/>
        </p:nvGrpSpPr>
        <p:grpSpPr>
          <a:xfrm>
            <a:off x="123214" y="-35400"/>
            <a:ext cx="9112525" cy="6858077"/>
            <a:chOff x="557205" y="-55100"/>
            <a:chExt cx="12135470" cy="5272200"/>
          </a:xfrm>
        </p:grpSpPr>
        <p:sp>
          <p:nvSpPr>
            <p:cNvPr id="22" name="Google Shape;22;p3"/>
            <p:cNvSpPr/>
            <p:nvPr/>
          </p:nvSpPr>
          <p:spPr>
            <a:xfrm>
              <a:off x="557205" y="-55100"/>
              <a:ext cx="557100" cy="527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a:off x="1114410" y="-55100"/>
              <a:ext cx="557100" cy="527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a:off x="1671616" y="-55100"/>
              <a:ext cx="557100" cy="527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 name="Google Shape;25;p3"/>
            <p:cNvSpPr/>
            <p:nvPr/>
          </p:nvSpPr>
          <p:spPr>
            <a:xfrm>
              <a:off x="2228821" y="-55100"/>
              <a:ext cx="557100" cy="527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a:off x="2785775" y="-55100"/>
              <a:ext cx="9906900" cy="527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 name="Google Shape;27;p3"/>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8" name="Google Shape;28;p3"/>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9" name="Google Shape;29;p3"/>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30" name="Google Shape;30;p3"/>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31" name="Google Shape;31;p3"/>
          <p:cNvSpPr txBox="1">
            <a:spLocks noGrp="1"/>
          </p:cNvSpPr>
          <p:nvPr>
            <p:ph type="title" idx="2"/>
          </p:nvPr>
        </p:nvSpPr>
        <p:spPr>
          <a:xfrm>
            <a:off x="2554650" y="2850667"/>
            <a:ext cx="5874300" cy="1466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3"/>
          <p:cNvSpPr txBox="1">
            <a:spLocks noGrp="1"/>
          </p:cNvSpPr>
          <p:nvPr>
            <p:ph type="title" idx="3" hasCustomPrompt="1"/>
          </p:nvPr>
        </p:nvSpPr>
        <p:spPr>
          <a:xfrm>
            <a:off x="2526675" y="1368700"/>
            <a:ext cx="4034700" cy="1716400"/>
          </a:xfrm>
          <a:prstGeom prst="rect">
            <a:avLst/>
          </a:prstGeom>
        </p:spPr>
        <p:txBody>
          <a:bodyPr spcFirstLastPara="1" wrap="square" lIns="91425" tIns="91425" rIns="91425" bIns="91425" anchor="ctr" anchorCtr="0">
            <a:noAutofit/>
          </a:bodyPr>
          <a:lstStyle>
            <a:lvl1pPr lvl="0" rtl="0">
              <a:spcBef>
                <a:spcPts val="0"/>
              </a:spcBef>
              <a:spcAft>
                <a:spcPts val="0"/>
              </a:spcAft>
              <a:buSzPts val="10000"/>
              <a:buNone/>
              <a:defRPr sz="10000"/>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a:r>
              <a:t>xx%</a:t>
            </a:r>
          </a:p>
        </p:txBody>
      </p:sp>
      <p:sp>
        <p:nvSpPr>
          <p:cNvPr id="33" name="Google Shape;33;p3"/>
          <p:cNvSpPr txBox="1">
            <a:spLocks noGrp="1"/>
          </p:cNvSpPr>
          <p:nvPr>
            <p:ph type="subTitle" idx="1"/>
          </p:nvPr>
        </p:nvSpPr>
        <p:spPr>
          <a:xfrm>
            <a:off x="2554650" y="4105267"/>
            <a:ext cx="5333400" cy="73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49012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solidFill>
        <a:effectLst/>
      </p:bgPr>
    </p:bg>
    <p:spTree>
      <p:nvGrpSpPr>
        <p:cNvPr id="1" name="Shape 34"/>
        <p:cNvGrpSpPr/>
        <p:nvPr/>
      </p:nvGrpSpPr>
      <p:grpSpPr>
        <a:xfrm>
          <a:off x="0" y="0"/>
          <a:ext cx="0" cy="0"/>
          <a:chOff x="0" y="0"/>
          <a:chExt cx="0" cy="0"/>
        </a:xfrm>
      </p:grpSpPr>
      <p:pic>
        <p:nvPicPr>
          <p:cNvPr id="35" name="Google Shape;35;p4"/>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36" name="Google Shape;36;p4"/>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4"/>
          <p:cNvSpPr txBox="1">
            <a:spLocks noGrp="1"/>
          </p:cNvSpPr>
          <p:nvPr>
            <p:ph type="body" idx="1"/>
          </p:nvPr>
        </p:nvSpPr>
        <p:spPr>
          <a:xfrm>
            <a:off x="551100" y="2022867"/>
            <a:ext cx="8041800" cy="4365600"/>
          </a:xfrm>
          <a:prstGeom prst="rect">
            <a:avLst/>
          </a:prstGeom>
        </p:spPr>
        <p:txBody>
          <a:bodyPr spcFirstLastPara="1" wrap="square" lIns="91425" tIns="91425" rIns="91425" bIns="91425" anchor="ctr" anchorCtr="0">
            <a:noAutofit/>
          </a:bodyPr>
          <a:lstStyle>
            <a:lvl1pPr marL="457200" lvl="0" indent="-259080">
              <a:spcBef>
                <a:spcPts val="0"/>
              </a:spcBef>
              <a:spcAft>
                <a:spcPts val="0"/>
              </a:spcAft>
              <a:buClr>
                <a:schemeClr val="lt1"/>
              </a:buClr>
              <a:buSzPts val="480"/>
              <a:buAutoNum type="arabicPeriod"/>
              <a:defRPr sz="1200">
                <a:solidFill>
                  <a:schemeClr val="lt1"/>
                </a:solidFill>
              </a:defRPr>
            </a:lvl1pPr>
            <a:lvl2pPr marL="914400" lvl="1" indent="-259080">
              <a:spcBef>
                <a:spcPts val="0"/>
              </a:spcBef>
              <a:spcAft>
                <a:spcPts val="0"/>
              </a:spcAft>
              <a:buClr>
                <a:schemeClr val="lt1"/>
              </a:buClr>
              <a:buSzPts val="480"/>
              <a:buFont typeface="Roboto Condensed Light"/>
              <a:buAutoNum type="alphaLcPeriod"/>
              <a:defRPr>
                <a:solidFill>
                  <a:schemeClr val="lt1"/>
                </a:solidFill>
              </a:defRPr>
            </a:lvl2pPr>
            <a:lvl3pPr marL="1371600" lvl="2" indent="-259080">
              <a:spcBef>
                <a:spcPts val="0"/>
              </a:spcBef>
              <a:spcAft>
                <a:spcPts val="0"/>
              </a:spcAft>
              <a:buClr>
                <a:schemeClr val="lt1"/>
              </a:buClr>
              <a:buSzPts val="480"/>
              <a:buFont typeface="Roboto Condensed Light"/>
              <a:buAutoNum type="romanLcPeriod"/>
              <a:defRPr>
                <a:solidFill>
                  <a:schemeClr val="lt1"/>
                </a:solidFill>
              </a:defRPr>
            </a:lvl3pPr>
            <a:lvl4pPr marL="1828800" lvl="3" indent="-259080">
              <a:spcBef>
                <a:spcPts val="0"/>
              </a:spcBef>
              <a:spcAft>
                <a:spcPts val="0"/>
              </a:spcAft>
              <a:buClr>
                <a:schemeClr val="lt1"/>
              </a:buClr>
              <a:buSzPts val="480"/>
              <a:buFont typeface="Roboto Condensed Light"/>
              <a:buAutoNum type="arabicPeriod"/>
              <a:defRPr>
                <a:solidFill>
                  <a:schemeClr val="lt1"/>
                </a:solidFill>
              </a:defRPr>
            </a:lvl4pPr>
            <a:lvl5pPr marL="2286000" lvl="4" indent="-259079">
              <a:spcBef>
                <a:spcPts val="0"/>
              </a:spcBef>
              <a:spcAft>
                <a:spcPts val="0"/>
              </a:spcAft>
              <a:buClr>
                <a:schemeClr val="lt1"/>
              </a:buClr>
              <a:buSzPts val="480"/>
              <a:buFont typeface="Roboto Condensed Light"/>
              <a:buAutoNum type="alphaLcPeriod"/>
              <a:defRPr>
                <a:solidFill>
                  <a:schemeClr val="lt1"/>
                </a:solidFill>
              </a:defRPr>
            </a:lvl5pPr>
            <a:lvl6pPr marL="2743200" lvl="5" indent="-259079">
              <a:spcBef>
                <a:spcPts val="0"/>
              </a:spcBef>
              <a:spcAft>
                <a:spcPts val="0"/>
              </a:spcAft>
              <a:buClr>
                <a:schemeClr val="lt1"/>
              </a:buClr>
              <a:buSzPts val="480"/>
              <a:buFont typeface="Roboto Condensed Light"/>
              <a:buAutoNum type="romanLcPeriod"/>
              <a:defRPr>
                <a:solidFill>
                  <a:schemeClr val="lt1"/>
                </a:solidFill>
              </a:defRPr>
            </a:lvl6pPr>
            <a:lvl7pPr marL="3200400" lvl="6" indent="-259079">
              <a:spcBef>
                <a:spcPts val="0"/>
              </a:spcBef>
              <a:spcAft>
                <a:spcPts val="0"/>
              </a:spcAft>
              <a:buClr>
                <a:schemeClr val="lt1"/>
              </a:buClr>
              <a:buSzPts val="480"/>
              <a:buFont typeface="Roboto Condensed Light"/>
              <a:buAutoNum type="arabicPeriod"/>
              <a:defRPr>
                <a:solidFill>
                  <a:schemeClr val="lt1"/>
                </a:solidFill>
              </a:defRPr>
            </a:lvl7pPr>
            <a:lvl8pPr marL="3657600" lvl="7" indent="-259079">
              <a:spcBef>
                <a:spcPts val="0"/>
              </a:spcBef>
              <a:spcAft>
                <a:spcPts val="0"/>
              </a:spcAft>
              <a:buClr>
                <a:schemeClr val="lt1"/>
              </a:buClr>
              <a:buSzPts val="480"/>
              <a:buFont typeface="Roboto Condensed Light"/>
              <a:buAutoNum type="alphaLcPeriod"/>
              <a:defRPr>
                <a:solidFill>
                  <a:schemeClr val="lt1"/>
                </a:solidFill>
              </a:defRPr>
            </a:lvl8pPr>
            <a:lvl9pPr marL="4114800" lvl="8" indent="-259079">
              <a:spcBef>
                <a:spcPts val="0"/>
              </a:spcBef>
              <a:spcAft>
                <a:spcPts val="0"/>
              </a:spcAft>
              <a:buClr>
                <a:schemeClr val="lt1"/>
              </a:buClr>
              <a:buSzPts val="480"/>
              <a:buFont typeface="Roboto Condensed Light"/>
              <a:buAutoNum type="romanLcPeriod"/>
              <a:defRPr>
                <a:solidFill>
                  <a:schemeClr val="lt1"/>
                </a:solidFill>
              </a:defRPr>
            </a:lvl9pPr>
          </a:lstStyle>
          <a:p>
            <a:endParaRPr/>
          </a:p>
        </p:txBody>
      </p:sp>
      <p:sp>
        <p:nvSpPr>
          <p:cNvPr id="38" name="Google Shape;38;p4"/>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39" name="Google Shape;39;p4"/>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623487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40"/>
        <p:cNvGrpSpPr/>
        <p:nvPr/>
      </p:nvGrpSpPr>
      <p:grpSpPr>
        <a:xfrm>
          <a:off x="0" y="0"/>
          <a:ext cx="0" cy="0"/>
          <a:chOff x="0" y="0"/>
          <a:chExt cx="0" cy="0"/>
        </a:xfrm>
      </p:grpSpPr>
      <p:sp>
        <p:nvSpPr>
          <p:cNvPr id="41" name="Google Shape;41;p5"/>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2" name="Google Shape;42;p5"/>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43" name="Google Shape;43;p5"/>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44" name="Google Shape;44;p5"/>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45" name="Google Shape;45;p5"/>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46" name="Google Shape;46;p5"/>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47" name="Google Shape;47;p5"/>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 name="Google Shape;48;p5"/>
          <p:cNvSpPr txBox="1">
            <a:spLocks noGrp="1"/>
          </p:cNvSpPr>
          <p:nvPr>
            <p:ph type="subTitle" idx="1"/>
          </p:nvPr>
        </p:nvSpPr>
        <p:spPr>
          <a:xfrm>
            <a:off x="5820572" y="4210600"/>
            <a:ext cx="2580600" cy="111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1600"/>
              <a:buNone/>
              <a:defRPr sz="1600">
                <a:solidFill>
                  <a:schemeClr val="lt1"/>
                </a:solidFill>
              </a:defRPr>
            </a:lvl2pPr>
            <a:lvl3pPr lvl="2" algn="ctr" rtl="0">
              <a:spcBef>
                <a:spcPts val="0"/>
              </a:spcBef>
              <a:spcAft>
                <a:spcPts val="0"/>
              </a:spcAft>
              <a:buClr>
                <a:schemeClr val="lt1"/>
              </a:buClr>
              <a:buSzPts val="1600"/>
              <a:buNone/>
              <a:defRPr sz="1600">
                <a:solidFill>
                  <a:schemeClr val="lt1"/>
                </a:solidFill>
              </a:defRPr>
            </a:lvl3pPr>
            <a:lvl4pPr lvl="3" algn="ctr" rtl="0">
              <a:spcBef>
                <a:spcPts val="0"/>
              </a:spcBef>
              <a:spcAft>
                <a:spcPts val="0"/>
              </a:spcAft>
              <a:buClr>
                <a:schemeClr val="lt1"/>
              </a:buClr>
              <a:buSzPts val="1600"/>
              <a:buNone/>
              <a:defRPr sz="1600">
                <a:solidFill>
                  <a:schemeClr val="lt1"/>
                </a:solidFill>
              </a:defRPr>
            </a:lvl4pPr>
            <a:lvl5pPr lvl="4" algn="ctr" rtl="0">
              <a:spcBef>
                <a:spcPts val="0"/>
              </a:spcBef>
              <a:spcAft>
                <a:spcPts val="0"/>
              </a:spcAft>
              <a:buClr>
                <a:schemeClr val="lt1"/>
              </a:buClr>
              <a:buSzPts val="1600"/>
              <a:buNone/>
              <a:defRPr sz="1600">
                <a:solidFill>
                  <a:schemeClr val="lt1"/>
                </a:solidFill>
              </a:defRPr>
            </a:lvl5pPr>
            <a:lvl6pPr lvl="5" algn="ctr" rtl="0">
              <a:spcBef>
                <a:spcPts val="0"/>
              </a:spcBef>
              <a:spcAft>
                <a:spcPts val="0"/>
              </a:spcAft>
              <a:buClr>
                <a:schemeClr val="lt1"/>
              </a:buClr>
              <a:buSzPts val="1600"/>
              <a:buNone/>
              <a:defRPr sz="1600">
                <a:solidFill>
                  <a:schemeClr val="lt1"/>
                </a:solidFill>
              </a:defRPr>
            </a:lvl6pPr>
            <a:lvl7pPr lvl="6" algn="ctr" rtl="0">
              <a:spcBef>
                <a:spcPts val="0"/>
              </a:spcBef>
              <a:spcAft>
                <a:spcPts val="0"/>
              </a:spcAft>
              <a:buClr>
                <a:schemeClr val="lt1"/>
              </a:buClr>
              <a:buSzPts val="1600"/>
              <a:buNone/>
              <a:defRPr sz="1600">
                <a:solidFill>
                  <a:schemeClr val="lt1"/>
                </a:solidFill>
              </a:defRPr>
            </a:lvl7pPr>
            <a:lvl8pPr lvl="7" algn="ctr" rtl="0">
              <a:spcBef>
                <a:spcPts val="0"/>
              </a:spcBef>
              <a:spcAft>
                <a:spcPts val="0"/>
              </a:spcAft>
              <a:buClr>
                <a:schemeClr val="lt1"/>
              </a:buClr>
              <a:buSzPts val="1600"/>
              <a:buNone/>
              <a:defRPr sz="1600">
                <a:solidFill>
                  <a:schemeClr val="lt1"/>
                </a:solidFill>
              </a:defRPr>
            </a:lvl8pPr>
            <a:lvl9pPr lvl="8" algn="ctr" rtl="0">
              <a:spcBef>
                <a:spcPts val="0"/>
              </a:spcBef>
              <a:spcAft>
                <a:spcPts val="0"/>
              </a:spcAft>
              <a:buClr>
                <a:schemeClr val="lt1"/>
              </a:buClr>
              <a:buSzPts val="1600"/>
              <a:buNone/>
              <a:defRPr sz="1600">
                <a:solidFill>
                  <a:schemeClr val="lt1"/>
                </a:solidFill>
              </a:defRPr>
            </a:lvl9pPr>
          </a:lstStyle>
          <a:p>
            <a:endParaRPr/>
          </a:p>
        </p:txBody>
      </p:sp>
      <p:sp>
        <p:nvSpPr>
          <p:cNvPr id="49" name="Google Shape;49;p5"/>
          <p:cNvSpPr txBox="1">
            <a:spLocks noGrp="1"/>
          </p:cNvSpPr>
          <p:nvPr>
            <p:ph type="subTitle" idx="2"/>
          </p:nvPr>
        </p:nvSpPr>
        <p:spPr>
          <a:xfrm>
            <a:off x="5815975" y="3571433"/>
            <a:ext cx="2580600" cy="597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Font typeface="Changa One"/>
              <a:buNone/>
              <a:defRPr sz="2000">
                <a:solidFill>
                  <a:schemeClr val="accent3"/>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
        <p:nvSpPr>
          <p:cNvPr id="50" name="Google Shape;50;p5"/>
          <p:cNvSpPr txBox="1">
            <a:spLocks noGrp="1"/>
          </p:cNvSpPr>
          <p:nvPr>
            <p:ph type="subTitle" idx="3"/>
          </p:nvPr>
        </p:nvSpPr>
        <p:spPr>
          <a:xfrm>
            <a:off x="847375" y="4210600"/>
            <a:ext cx="2429400" cy="111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algn="ctr" rtl="0">
              <a:spcBef>
                <a:spcPts val="0"/>
              </a:spcBef>
              <a:spcAft>
                <a:spcPts val="0"/>
              </a:spcAft>
              <a:buClr>
                <a:schemeClr val="lt1"/>
              </a:buClr>
              <a:buSzPts val="1600"/>
              <a:buNone/>
              <a:defRPr sz="1600">
                <a:solidFill>
                  <a:schemeClr val="lt1"/>
                </a:solidFill>
              </a:defRPr>
            </a:lvl2pPr>
            <a:lvl3pPr lvl="2" algn="ctr" rtl="0">
              <a:spcBef>
                <a:spcPts val="0"/>
              </a:spcBef>
              <a:spcAft>
                <a:spcPts val="0"/>
              </a:spcAft>
              <a:buClr>
                <a:schemeClr val="lt1"/>
              </a:buClr>
              <a:buSzPts val="1600"/>
              <a:buNone/>
              <a:defRPr sz="1600">
                <a:solidFill>
                  <a:schemeClr val="lt1"/>
                </a:solidFill>
              </a:defRPr>
            </a:lvl3pPr>
            <a:lvl4pPr lvl="3" algn="ctr" rtl="0">
              <a:spcBef>
                <a:spcPts val="0"/>
              </a:spcBef>
              <a:spcAft>
                <a:spcPts val="0"/>
              </a:spcAft>
              <a:buClr>
                <a:schemeClr val="lt1"/>
              </a:buClr>
              <a:buSzPts val="1600"/>
              <a:buNone/>
              <a:defRPr sz="1600">
                <a:solidFill>
                  <a:schemeClr val="lt1"/>
                </a:solidFill>
              </a:defRPr>
            </a:lvl4pPr>
            <a:lvl5pPr lvl="4" algn="ctr" rtl="0">
              <a:spcBef>
                <a:spcPts val="0"/>
              </a:spcBef>
              <a:spcAft>
                <a:spcPts val="0"/>
              </a:spcAft>
              <a:buClr>
                <a:schemeClr val="lt1"/>
              </a:buClr>
              <a:buSzPts val="1600"/>
              <a:buNone/>
              <a:defRPr sz="1600">
                <a:solidFill>
                  <a:schemeClr val="lt1"/>
                </a:solidFill>
              </a:defRPr>
            </a:lvl5pPr>
            <a:lvl6pPr lvl="5" algn="ctr" rtl="0">
              <a:spcBef>
                <a:spcPts val="0"/>
              </a:spcBef>
              <a:spcAft>
                <a:spcPts val="0"/>
              </a:spcAft>
              <a:buClr>
                <a:schemeClr val="lt1"/>
              </a:buClr>
              <a:buSzPts val="1600"/>
              <a:buNone/>
              <a:defRPr sz="1600">
                <a:solidFill>
                  <a:schemeClr val="lt1"/>
                </a:solidFill>
              </a:defRPr>
            </a:lvl6pPr>
            <a:lvl7pPr lvl="6" algn="ctr" rtl="0">
              <a:spcBef>
                <a:spcPts val="0"/>
              </a:spcBef>
              <a:spcAft>
                <a:spcPts val="0"/>
              </a:spcAft>
              <a:buClr>
                <a:schemeClr val="lt1"/>
              </a:buClr>
              <a:buSzPts val="1600"/>
              <a:buNone/>
              <a:defRPr sz="1600">
                <a:solidFill>
                  <a:schemeClr val="lt1"/>
                </a:solidFill>
              </a:defRPr>
            </a:lvl7pPr>
            <a:lvl8pPr lvl="7" algn="ctr" rtl="0">
              <a:spcBef>
                <a:spcPts val="0"/>
              </a:spcBef>
              <a:spcAft>
                <a:spcPts val="0"/>
              </a:spcAft>
              <a:buClr>
                <a:schemeClr val="lt1"/>
              </a:buClr>
              <a:buSzPts val="1600"/>
              <a:buNone/>
              <a:defRPr sz="1600">
                <a:solidFill>
                  <a:schemeClr val="lt1"/>
                </a:solidFill>
              </a:defRPr>
            </a:lvl8pPr>
            <a:lvl9pPr lvl="8" algn="ctr" rtl="0">
              <a:spcBef>
                <a:spcPts val="0"/>
              </a:spcBef>
              <a:spcAft>
                <a:spcPts val="0"/>
              </a:spcAft>
              <a:buClr>
                <a:schemeClr val="lt1"/>
              </a:buClr>
              <a:buSzPts val="1600"/>
              <a:buNone/>
              <a:defRPr sz="1600">
                <a:solidFill>
                  <a:schemeClr val="lt1"/>
                </a:solidFill>
              </a:defRPr>
            </a:lvl9pPr>
          </a:lstStyle>
          <a:p>
            <a:endParaRPr/>
          </a:p>
        </p:txBody>
      </p:sp>
      <p:sp>
        <p:nvSpPr>
          <p:cNvPr id="51" name="Google Shape;51;p5"/>
          <p:cNvSpPr txBox="1">
            <a:spLocks noGrp="1"/>
          </p:cNvSpPr>
          <p:nvPr>
            <p:ph type="subTitle" idx="4"/>
          </p:nvPr>
        </p:nvSpPr>
        <p:spPr>
          <a:xfrm>
            <a:off x="850975" y="3571433"/>
            <a:ext cx="2429400" cy="5976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2000"/>
              <a:buFont typeface="Changa One"/>
              <a:buNone/>
              <a:defRPr sz="2000">
                <a:solidFill>
                  <a:schemeClr val="accent3"/>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Tree>
    <p:extLst>
      <p:ext uri="{BB962C8B-B14F-4D97-AF65-F5344CB8AC3E}">
        <p14:creationId xmlns:p14="http://schemas.microsoft.com/office/powerpoint/2010/main" val="66464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4"/>
        </a:solidFill>
        <a:effectLst/>
      </p:bgPr>
    </p:bg>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54" name="Google Shape;54;p6"/>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55" name="Google Shape;55;p6"/>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56" name="Google Shape;56;p6"/>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extLst>
      <p:ext uri="{BB962C8B-B14F-4D97-AF65-F5344CB8AC3E}">
        <p14:creationId xmlns:p14="http://schemas.microsoft.com/office/powerpoint/2010/main" val="254791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684848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59" name="Google Shape;59;p7"/>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60" name="Google Shape;60;p7"/>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61" name="Google Shape;61;p7"/>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62" name="Google Shape;62;p7"/>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63" name="Google Shape;63;p7"/>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64" name="Google Shape;64;p7"/>
          <p:cNvSpPr txBox="1">
            <a:spLocks noGrp="1"/>
          </p:cNvSpPr>
          <p:nvPr>
            <p:ph type="body" idx="1"/>
          </p:nvPr>
        </p:nvSpPr>
        <p:spPr>
          <a:xfrm>
            <a:off x="1078781" y="2622933"/>
            <a:ext cx="3858900" cy="27140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Clr>
                <a:schemeClr val="lt1"/>
              </a:buClr>
              <a:buSzPts val="1600"/>
              <a:buChar char="●"/>
              <a:defRPr sz="1600">
                <a:solidFill>
                  <a:schemeClr val="lt1"/>
                </a:solidFill>
              </a:defRPr>
            </a:lvl1pPr>
            <a:lvl2pPr marL="914400" lvl="1" indent="-330200" algn="ctr">
              <a:spcBef>
                <a:spcPts val="0"/>
              </a:spcBef>
              <a:spcAft>
                <a:spcPts val="0"/>
              </a:spcAft>
              <a:buClr>
                <a:schemeClr val="lt1"/>
              </a:buClr>
              <a:buSzPts val="1600"/>
              <a:buChar char="○"/>
              <a:defRPr sz="1600">
                <a:solidFill>
                  <a:schemeClr val="lt1"/>
                </a:solidFill>
              </a:defRPr>
            </a:lvl2pPr>
            <a:lvl3pPr marL="1371600" lvl="2" indent="-330200" algn="ctr">
              <a:spcBef>
                <a:spcPts val="0"/>
              </a:spcBef>
              <a:spcAft>
                <a:spcPts val="0"/>
              </a:spcAft>
              <a:buClr>
                <a:schemeClr val="lt1"/>
              </a:buClr>
              <a:buSzPts val="1600"/>
              <a:buChar char="■"/>
              <a:defRPr sz="1600">
                <a:solidFill>
                  <a:schemeClr val="lt1"/>
                </a:solidFill>
              </a:defRPr>
            </a:lvl3pPr>
            <a:lvl4pPr marL="1828800" lvl="3" indent="-330200" algn="ctr">
              <a:spcBef>
                <a:spcPts val="0"/>
              </a:spcBef>
              <a:spcAft>
                <a:spcPts val="0"/>
              </a:spcAft>
              <a:buClr>
                <a:schemeClr val="lt1"/>
              </a:buClr>
              <a:buSzPts val="1600"/>
              <a:buChar char="●"/>
              <a:defRPr sz="1600">
                <a:solidFill>
                  <a:schemeClr val="lt1"/>
                </a:solidFill>
              </a:defRPr>
            </a:lvl4pPr>
            <a:lvl5pPr marL="2286000" lvl="4" indent="-330200" algn="ctr">
              <a:spcBef>
                <a:spcPts val="0"/>
              </a:spcBef>
              <a:spcAft>
                <a:spcPts val="0"/>
              </a:spcAft>
              <a:buClr>
                <a:schemeClr val="lt1"/>
              </a:buClr>
              <a:buSzPts val="1600"/>
              <a:buChar char="○"/>
              <a:defRPr sz="1600">
                <a:solidFill>
                  <a:schemeClr val="lt1"/>
                </a:solidFill>
              </a:defRPr>
            </a:lvl5pPr>
            <a:lvl6pPr marL="2743200" lvl="5" indent="-330200" algn="ctr">
              <a:spcBef>
                <a:spcPts val="0"/>
              </a:spcBef>
              <a:spcAft>
                <a:spcPts val="0"/>
              </a:spcAft>
              <a:buClr>
                <a:schemeClr val="lt1"/>
              </a:buClr>
              <a:buSzPts val="1600"/>
              <a:buChar char="■"/>
              <a:defRPr sz="1600">
                <a:solidFill>
                  <a:schemeClr val="lt1"/>
                </a:solidFill>
              </a:defRPr>
            </a:lvl6pPr>
            <a:lvl7pPr marL="3200400" lvl="6" indent="-330200" algn="ctr">
              <a:spcBef>
                <a:spcPts val="0"/>
              </a:spcBef>
              <a:spcAft>
                <a:spcPts val="0"/>
              </a:spcAft>
              <a:buClr>
                <a:schemeClr val="lt1"/>
              </a:buClr>
              <a:buSzPts val="1600"/>
              <a:buChar char="●"/>
              <a:defRPr sz="1600">
                <a:solidFill>
                  <a:schemeClr val="lt1"/>
                </a:solidFill>
              </a:defRPr>
            </a:lvl7pPr>
            <a:lvl8pPr marL="3657600" lvl="7" indent="-330200" algn="ctr">
              <a:spcBef>
                <a:spcPts val="0"/>
              </a:spcBef>
              <a:spcAft>
                <a:spcPts val="0"/>
              </a:spcAft>
              <a:buClr>
                <a:schemeClr val="lt1"/>
              </a:buClr>
              <a:buSzPts val="1600"/>
              <a:buChar char="○"/>
              <a:defRPr sz="1600">
                <a:solidFill>
                  <a:schemeClr val="lt1"/>
                </a:solidFill>
              </a:defRPr>
            </a:lvl8pPr>
            <a:lvl9pPr marL="4114800" lvl="8" indent="-330200" algn="ctr">
              <a:spcBef>
                <a:spcPts val="0"/>
              </a:spcBef>
              <a:spcAft>
                <a:spcPts val="0"/>
              </a:spcAft>
              <a:buClr>
                <a:schemeClr val="lt1"/>
              </a:buClr>
              <a:buSzPts val="1600"/>
              <a:buChar char="■"/>
              <a:defRPr sz="1600">
                <a:solidFill>
                  <a:schemeClr val="lt1"/>
                </a:solidFill>
              </a:defRPr>
            </a:lvl9pPr>
          </a:lstStyle>
          <a:p>
            <a:endParaRPr/>
          </a:p>
        </p:txBody>
      </p:sp>
      <p:sp>
        <p:nvSpPr>
          <p:cNvPr id="65" name="Google Shape;65;p7"/>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659952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68" name="Google Shape;68;p8"/>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69" name="Google Shape;69;p8"/>
          <p:cNvSpPr txBox="1">
            <a:spLocks noGrp="1"/>
          </p:cNvSpPr>
          <p:nvPr>
            <p:ph type="title"/>
          </p:nvPr>
        </p:nvSpPr>
        <p:spPr>
          <a:xfrm>
            <a:off x="715200" y="719967"/>
            <a:ext cx="7738200" cy="5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9000"/>
            </a:lvl1pPr>
            <a:lvl2pPr lvl="1" rtl="0">
              <a:spcBef>
                <a:spcPts val="0"/>
              </a:spcBef>
              <a:spcAft>
                <a:spcPts val="0"/>
              </a:spcAft>
              <a:buSzPts val="10000"/>
              <a:buNone/>
              <a:defRPr sz="10000" b="1"/>
            </a:lvl2pPr>
            <a:lvl3pPr lvl="2" rtl="0">
              <a:spcBef>
                <a:spcPts val="0"/>
              </a:spcBef>
              <a:spcAft>
                <a:spcPts val="0"/>
              </a:spcAft>
              <a:buSzPts val="10000"/>
              <a:buNone/>
              <a:defRPr sz="10000" b="1"/>
            </a:lvl3pPr>
            <a:lvl4pPr lvl="3" rtl="0">
              <a:spcBef>
                <a:spcPts val="0"/>
              </a:spcBef>
              <a:spcAft>
                <a:spcPts val="0"/>
              </a:spcAft>
              <a:buSzPts val="10000"/>
              <a:buNone/>
              <a:defRPr sz="10000" b="1"/>
            </a:lvl4pPr>
            <a:lvl5pPr lvl="4" rtl="0">
              <a:spcBef>
                <a:spcPts val="0"/>
              </a:spcBef>
              <a:spcAft>
                <a:spcPts val="0"/>
              </a:spcAft>
              <a:buSzPts val="10000"/>
              <a:buNone/>
              <a:defRPr sz="10000" b="1"/>
            </a:lvl5pPr>
            <a:lvl6pPr lvl="5" rtl="0">
              <a:spcBef>
                <a:spcPts val="0"/>
              </a:spcBef>
              <a:spcAft>
                <a:spcPts val="0"/>
              </a:spcAft>
              <a:buSzPts val="10000"/>
              <a:buNone/>
              <a:defRPr sz="10000" b="1"/>
            </a:lvl6pPr>
            <a:lvl7pPr lvl="6" rtl="0">
              <a:spcBef>
                <a:spcPts val="0"/>
              </a:spcBef>
              <a:spcAft>
                <a:spcPts val="0"/>
              </a:spcAft>
              <a:buSzPts val="10000"/>
              <a:buNone/>
              <a:defRPr sz="10000" b="1"/>
            </a:lvl7pPr>
            <a:lvl8pPr lvl="7" rtl="0">
              <a:spcBef>
                <a:spcPts val="0"/>
              </a:spcBef>
              <a:spcAft>
                <a:spcPts val="0"/>
              </a:spcAft>
              <a:buSzPts val="10000"/>
              <a:buNone/>
              <a:defRPr sz="10000" b="1"/>
            </a:lvl8pPr>
            <a:lvl9pPr lvl="8" rtl="0">
              <a:spcBef>
                <a:spcPts val="0"/>
              </a:spcBef>
              <a:spcAft>
                <a:spcPts val="0"/>
              </a:spcAft>
              <a:buSzPts val="10000"/>
              <a:buNone/>
              <a:defRPr sz="10000" b="1"/>
            </a:lvl9pPr>
          </a:lstStyle>
          <a:p>
            <a:endParaRPr/>
          </a:p>
        </p:txBody>
      </p:sp>
    </p:spTree>
    <p:extLst>
      <p:ext uri="{BB962C8B-B14F-4D97-AF65-F5344CB8AC3E}">
        <p14:creationId xmlns:p14="http://schemas.microsoft.com/office/powerpoint/2010/main" val="55185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72" name="Google Shape;72;p9"/>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 name="Google Shape;73;p9"/>
          <p:cNvSpPr txBox="1">
            <a:spLocks noGrp="1"/>
          </p:cNvSpPr>
          <p:nvPr>
            <p:ph type="body" idx="1"/>
          </p:nvPr>
        </p:nvSpPr>
        <p:spPr>
          <a:xfrm>
            <a:off x="713225" y="2582967"/>
            <a:ext cx="3837000" cy="30540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Clr>
                <a:schemeClr val="lt1"/>
              </a:buClr>
              <a:buSzPts val="1600"/>
              <a:buFont typeface="Exo"/>
              <a:buChar char="●"/>
              <a:defRPr sz="1600">
                <a:solidFill>
                  <a:schemeClr val="lt1"/>
                </a:solidFill>
              </a:defRPr>
            </a:lvl1pPr>
            <a:lvl2pPr marL="914400" lvl="1" indent="-330200">
              <a:spcBef>
                <a:spcPts val="0"/>
              </a:spcBef>
              <a:spcAft>
                <a:spcPts val="0"/>
              </a:spcAft>
              <a:buClr>
                <a:schemeClr val="lt1"/>
              </a:buClr>
              <a:buSzPts val="1600"/>
              <a:buFont typeface="Exo"/>
              <a:buChar char="○"/>
              <a:defRPr>
                <a:solidFill>
                  <a:schemeClr val="lt1"/>
                </a:solidFill>
              </a:defRPr>
            </a:lvl2pPr>
            <a:lvl3pPr marL="1371600" lvl="2" indent="-330200">
              <a:spcBef>
                <a:spcPts val="0"/>
              </a:spcBef>
              <a:spcAft>
                <a:spcPts val="0"/>
              </a:spcAft>
              <a:buClr>
                <a:schemeClr val="lt1"/>
              </a:buClr>
              <a:buSzPts val="1600"/>
              <a:buFont typeface="Exo"/>
              <a:buChar char="■"/>
              <a:defRPr>
                <a:solidFill>
                  <a:schemeClr val="lt1"/>
                </a:solidFill>
              </a:defRPr>
            </a:lvl3pPr>
            <a:lvl4pPr marL="1828800" lvl="3" indent="-330200">
              <a:spcBef>
                <a:spcPts val="0"/>
              </a:spcBef>
              <a:spcAft>
                <a:spcPts val="0"/>
              </a:spcAft>
              <a:buClr>
                <a:schemeClr val="lt1"/>
              </a:buClr>
              <a:buSzPts val="1600"/>
              <a:buFont typeface="Exo"/>
              <a:buChar char="●"/>
              <a:defRPr>
                <a:solidFill>
                  <a:schemeClr val="lt1"/>
                </a:solidFill>
              </a:defRPr>
            </a:lvl4pPr>
            <a:lvl5pPr marL="2286000" lvl="4" indent="-330200">
              <a:spcBef>
                <a:spcPts val="0"/>
              </a:spcBef>
              <a:spcAft>
                <a:spcPts val="0"/>
              </a:spcAft>
              <a:buClr>
                <a:schemeClr val="lt1"/>
              </a:buClr>
              <a:buSzPts val="1600"/>
              <a:buFont typeface="Exo"/>
              <a:buChar char="○"/>
              <a:defRPr>
                <a:solidFill>
                  <a:schemeClr val="lt1"/>
                </a:solidFill>
              </a:defRPr>
            </a:lvl5pPr>
            <a:lvl6pPr marL="2743200" lvl="5" indent="-330200">
              <a:spcBef>
                <a:spcPts val="0"/>
              </a:spcBef>
              <a:spcAft>
                <a:spcPts val="0"/>
              </a:spcAft>
              <a:buClr>
                <a:schemeClr val="lt1"/>
              </a:buClr>
              <a:buSzPts val="1600"/>
              <a:buFont typeface="Exo"/>
              <a:buChar char="■"/>
              <a:defRPr>
                <a:solidFill>
                  <a:schemeClr val="lt1"/>
                </a:solidFill>
              </a:defRPr>
            </a:lvl6pPr>
            <a:lvl7pPr marL="3200400" lvl="6" indent="-330200">
              <a:spcBef>
                <a:spcPts val="0"/>
              </a:spcBef>
              <a:spcAft>
                <a:spcPts val="0"/>
              </a:spcAft>
              <a:buClr>
                <a:schemeClr val="lt1"/>
              </a:buClr>
              <a:buSzPts val="1600"/>
              <a:buFont typeface="Exo"/>
              <a:buChar char="●"/>
              <a:defRPr>
                <a:solidFill>
                  <a:schemeClr val="lt1"/>
                </a:solidFill>
              </a:defRPr>
            </a:lvl7pPr>
            <a:lvl8pPr marL="3657600" lvl="7" indent="-330200">
              <a:spcBef>
                <a:spcPts val="0"/>
              </a:spcBef>
              <a:spcAft>
                <a:spcPts val="0"/>
              </a:spcAft>
              <a:buClr>
                <a:schemeClr val="lt1"/>
              </a:buClr>
              <a:buSzPts val="1600"/>
              <a:buFont typeface="Exo"/>
              <a:buChar char="○"/>
              <a:defRPr>
                <a:solidFill>
                  <a:schemeClr val="lt1"/>
                </a:solidFill>
              </a:defRPr>
            </a:lvl8pPr>
            <a:lvl9pPr marL="4114800" lvl="8" indent="-330200">
              <a:spcBef>
                <a:spcPts val="0"/>
              </a:spcBef>
              <a:spcAft>
                <a:spcPts val="0"/>
              </a:spcAft>
              <a:buClr>
                <a:schemeClr val="lt1"/>
              </a:buClr>
              <a:buSzPts val="1600"/>
              <a:buFont typeface="Exo"/>
              <a:buChar char="■"/>
              <a:defRPr>
                <a:solidFill>
                  <a:schemeClr val="lt1"/>
                </a:solidFill>
              </a:defRPr>
            </a:lvl9pPr>
          </a:lstStyle>
          <a:p>
            <a:endParaRPr/>
          </a:p>
        </p:txBody>
      </p:sp>
      <p:sp>
        <p:nvSpPr>
          <p:cNvPr id="74" name="Google Shape;74;p9"/>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75" name="Google Shape;75;p9"/>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358338857"/>
      </p:ext>
    </p:extLst>
  </p:cSld>
  <p:clrMapOvr>
    <a:masterClrMapping/>
  </p:clrMapOvr>
  <p:extLst>
    <p:ext uri="{DCECCB84-F9BA-43D5-87BE-67443E8EF086}">
      <p15:sldGuideLst xmlns:p15="http://schemas.microsoft.com/office/powerpoint/2012/main">
        <p15:guide id="1" pos="4559">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6"/>
        <p:cNvGrpSpPr/>
        <p:nvPr/>
      </p:nvGrpSpPr>
      <p:grpSpPr>
        <a:xfrm>
          <a:off x="0" y="0"/>
          <a:ext cx="0" cy="0"/>
          <a:chOff x="0" y="0"/>
          <a:chExt cx="0" cy="0"/>
        </a:xfrm>
      </p:grpSpPr>
      <p:sp>
        <p:nvSpPr>
          <p:cNvPr id="77" name="Google Shape;77;p10"/>
          <p:cNvSpPr txBox="1">
            <a:spLocks noGrp="1"/>
          </p:cNvSpPr>
          <p:nvPr>
            <p:ph type="body" idx="1"/>
          </p:nvPr>
        </p:nvSpPr>
        <p:spPr>
          <a:xfrm>
            <a:off x="1572600" y="5337967"/>
            <a:ext cx="5998800" cy="806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accent1"/>
              </a:buClr>
              <a:buSzPts val="1800"/>
              <a:buFont typeface="Changa One"/>
              <a:buNone/>
              <a:defRPr>
                <a:solidFill>
                  <a:schemeClr val="accent1"/>
                </a:solidFill>
                <a:latin typeface="Changa One"/>
                <a:ea typeface="Changa One"/>
                <a:cs typeface="Changa One"/>
                <a:sym typeface="Changa One"/>
              </a:defRPr>
            </a:lvl1pPr>
          </a:lstStyle>
          <a:p>
            <a:endParaRPr/>
          </a:p>
        </p:txBody>
      </p:sp>
    </p:spTree>
    <p:extLst>
      <p:ext uri="{BB962C8B-B14F-4D97-AF65-F5344CB8AC3E}">
        <p14:creationId xmlns:p14="http://schemas.microsoft.com/office/powerpoint/2010/main" val="606714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5"/>
        </a:solidFill>
        <a:effectLst/>
      </p:bgPr>
    </p:bg>
    <p:spTree>
      <p:nvGrpSpPr>
        <p:cNvPr id="1" name="Shape 78"/>
        <p:cNvGrpSpPr/>
        <p:nvPr/>
      </p:nvGrpSpPr>
      <p:grpSpPr>
        <a:xfrm>
          <a:off x="0" y="0"/>
          <a:ext cx="0" cy="0"/>
          <a:chOff x="0" y="0"/>
          <a:chExt cx="0" cy="0"/>
        </a:xfrm>
      </p:grpSpPr>
      <p:pic>
        <p:nvPicPr>
          <p:cNvPr id="79" name="Google Shape;79;p11"/>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80" name="Google Shape;80;p11"/>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 name="Google Shape;81;p11"/>
          <p:cNvSpPr txBox="1">
            <a:spLocks noGrp="1"/>
          </p:cNvSpPr>
          <p:nvPr>
            <p:ph type="title" hasCustomPrompt="1"/>
          </p:nvPr>
        </p:nvSpPr>
        <p:spPr>
          <a:xfrm>
            <a:off x="726900" y="1474833"/>
            <a:ext cx="7690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2" name="Google Shape;82;p11"/>
          <p:cNvSpPr txBox="1">
            <a:spLocks noGrp="1"/>
          </p:cNvSpPr>
          <p:nvPr>
            <p:ph type="body" idx="1"/>
          </p:nvPr>
        </p:nvSpPr>
        <p:spPr>
          <a:xfrm>
            <a:off x="713250" y="3748233"/>
            <a:ext cx="7717500" cy="4024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Clr>
                <a:schemeClr val="lt1"/>
              </a:buClr>
              <a:buSzPts val="1600"/>
              <a:buChar char="●"/>
              <a:defRPr sz="1600">
                <a:solidFill>
                  <a:schemeClr val="lt1"/>
                </a:solidFill>
              </a:defRPr>
            </a:lvl1pPr>
            <a:lvl2pPr marL="914400" lvl="1" indent="-330200" algn="ctr">
              <a:spcBef>
                <a:spcPts val="0"/>
              </a:spcBef>
              <a:spcAft>
                <a:spcPts val="0"/>
              </a:spcAft>
              <a:buClr>
                <a:schemeClr val="lt1"/>
              </a:buClr>
              <a:buSzPts val="1600"/>
              <a:buChar char="○"/>
              <a:defRPr sz="1600">
                <a:solidFill>
                  <a:schemeClr val="lt1"/>
                </a:solidFill>
              </a:defRPr>
            </a:lvl2pPr>
            <a:lvl3pPr marL="1371600" lvl="2" indent="-330200" algn="ctr">
              <a:spcBef>
                <a:spcPts val="0"/>
              </a:spcBef>
              <a:spcAft>
                <a:spcPts val="0"/>
              </a:spcAft>
              <a:buClr>
                <a:schemeClr val="lt1"/>
              </a:buClr>
              <a:buSzPts val="1600"/>
              <a:buChar char="■"/>
              <a:defRPr sz="1600">
                <a:solidFill>
                  <a:schemeClr val="lt1"/>
                </a:solidFill>
              </a:defRPr>
            </a:lvl3pPr>
            <a:lvl4pPr marL="1828800" lvl="3" indent="-330200" algn="ctr">
              <a:spcBef>
                <a:spcPts val="0"/>
              </a:spcBef>
              <a:spcAft>
                <a:spcPts val="0"/>
              </a:spcAft>
              <a:buClr>
                <a:schemeClr val="lt1"/>
              </a:buClr>
              <a:buSzPts val="1600"/>
              <a:buChar char="●"/>
              <a:defRPr sz="1600">
                <a:solidFill>
                  <a:schemeClr val="lt1"/>
                </a:solidFill>
              </a:defRPr>
            </a:lvl4pPr>
            <a:lvl5pPr marL="2286000" lvl="4" indent="-330200" algn="ctr">
              <a:spcBef>
                <a:spcPts val="0"/>
              </a:spcBef>
              <a:spcAft>
                <a:spcPts val="0"/>
              </a:spcAft>
              <a:buClr>
                <a:schemeClr val="lt1"/>
              </a:buClr>
              <a:buSzPts val="1600"/>
              <a:buChar char="○"/>
              <a:defRPr sz="1600">
                <a:solidFill>
                  <a:schemeClr val="lt1"/>
                </a:solidFill>
              </a:defRPr>
            </a:lvl5pPr>
            <a:lvl6pPr marL="2743200" lvl="5" indent="-330200" algn="ctr">
              <a:spcBef>
                <a:spcPts val="0"/>
              </a:spcBef>
              <a:spcAft>
                <a:spcPts val="0"/>
              </a:spcAft>
              <a:buClr>
                <a:schemeClr val="lt1"/>
              </a:buClr>
              <a:buSzPts val="1600"/>
              <a:buChar char="■"/>
              <a:defRPr sz="1600">
                <a:solidFill>
                  <a:schemeClr val="lt1"/>
                </a:solidFill>
              </a:defRPr>
            </a:lvl6pPr>
            <a:lvl7pPr marL="3200400" lvl="6" indent="-330200" algn="ctr">
              <a:spcBef>
                <a:spcPts val="0"/>
              </a:spcBef>
              <a:spcAft>
                <a:spcPts val="0"/>
              </a:spcAft>
              <a:buClr>
                <a:schemeClr val="lt1"/>
              </a:buClr>
              <a:buSzPts val="1600"/>
              <a:buChar char="●"/>
              <a:defRPr sz="1600">
                <a:solidFill>
                  <a:schemeClr val="lt1"/>
                </a:solidFill>
              </a:defRPr>
            </a:lvl7pPr>
            <a:lvl8pPr marL="3657600" lvl="7" indent="-330200" algn="ctr">
              <a:spcBef>
                <a:spcPts val="0"/>
              </a:spcBef>
              <a:spcAft>
                <a:spcPts val="0"/>
              </a:spcAft>
              <a:buClr>
                <a:schemeClr val="lt1"/>
              </a:buClr>
              <a:buSzPts val="1600"/>
              <a:buChar char="○"/>
              <a:defRPr sz="1600">
                <a:solidFill>
                  <a:schemeClr val="lt1"/>
                </a:solidFill>
              </a:defRPr>
            </a:lvl8pPr>
            <a:lvl9pPr marL="4114800" lvl="8" indent="-330200" algn="ctr">
              <a:spcBef>
                <a:spcPts val="0"/>
              </a:spcBef>
              <a:spcAft>
                <a:spcPts val="0"/>
              </a:spcAft>
              <a:buClr>
                <a:schemeClr val="lt1"/>
              </a:buClr>
              <a:buSzPts val="1600"/>
              <a:buChar char="■"/>
              <a:defRPr sz="1600">
                <a:solidFill>
                  <a:schemeClr val="lt1"/>
                </a:solidFill>
              </a:defRPr>
            </a:lvl9pPr>
          </a:lstStyle>
          <a:p>
            <a:endParaRPr/>
          </a:p>
        </p:txBody>
      </p:sp>
      <p:grpSp>
        <p:nvGrpSpPr>
          <p:cNvPr id="83" name="Google Shape;83;p11"/>
          <p:cNvGrpSpPr/>
          <p:nvPr/>
        </p:nvGrpSpPr>
        <p:grpSpPr>
          <a:xfrm rot="5400000">
            <a:off x="4027835" y="1687997"/>
            <a:ext cx="1107900" cy="8905043"/>
            <a:chOff x="5835613" y="26525"/>
            <a:chExt cx="2510349" cy="5143558"/>
          </a:xfrm>
        </p:grpSpPr>
        <p:grpSp>
          <p:nvGrpSpPr>
            <p:cNvPr id="84" name="Google Shape;84;p11"/>
            <p:cNvGrpSpPr/>
            <p:nvPr/>
          </p:nvGrpSpPr>
          <p:grpSpPr>
            <a:xfrm>
              <a:off x="6254013" y="26525"/>
              <a:ext cx="2091949" cy="5143558"/>
              <a:chOff x="557205" y="-55100"/>
              <a:chExt cx="2785922" cy="5272200"/>
            </a:xfrm>
          </p:grpSpPr>
          <p:sp>
            <p:nvSpPr>
              <p:cNvPr id="85" name="Google Shape;85;p11"/>
              <p:cNvSpPr/>
              <p:nvPr/>
            </p:nvSpPr>
            <p:spPr>
              <a:xfrm>
                <a:off x="557205" y="-55100"/>
                <a:ext cx="557100" cy="527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11"/>
              <p:cNvSpPr/>
              <p:nvPr/>
            </p:nvSpPr>
            <p:spPr>
              <a:xfrm>
                <a:off x="1114410" y="-55100"/>
                <a:ext cx="557100" cy="527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 name="Google Shape;87;p11"/>
              <p:cNvSpPr/>
              <p:nvPr/>
            </p:nvSpPr>
            <p:spPr>
              <a:xfrm>
                <a:off x="1671616" y="-55100"/>
                <a:ext cx="557100" cy="527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 name="Google Shape;88;p11"/>
              <p:cNvSpPr/>
              <p:nvPr/>
            </p:nvSpPr>
            <p:spPr>
              <a:xfrm>
                <a:off x="2228821" y="-55100"/>
                <a:ext cx="557100" cy="527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11"/>
              <p:cNvSpPr/>
              <p:nvPr/>
            </p:nvSpPr>
            <p:spPr>
              <a:xfrm>
                <a:off x="2786026" y="-55100"/>
                <a:ext cx="557100" cy="527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90" name="Google Shape;90;p11"/>
            <p:cNvSpPr/>
            <p:nvPr/>
          </p:nvSpPr>
          <p:spPr>
            <a:xfrm>
              <a:off x="5835613" y="26525"/>
              <a:ext cx="418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623963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accent5"/>
        </a:solidFill>
        <a:effectLst/>
      </p:bgPr>
    </p:bg>
    <p:spTree>
      <p:nvGrpSpPr>
        <p:cNvPr id="1" name="Shape 92"/>
        <p:cNvGrpSpPr/>
        <p:nvPr/>
      </p:nvGrpSpPr>
      <p:grpSpPr>
        <a:xfrm>
          <a:off x="0" y="0"/>
          <a:ext cx="0" cy="0"/>
          <a:chOff x="0" y="0"/>
          <a:chExt cx="0" cy="0"/>
        </a:xfrm>
      </p:grpSpPr>
      <p:sp>
        <p:nvSpPr>
          <p:cNvPr id="93" name="Google Shape;93;p13"/>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3"/>
          <p:cNvSpPr/>
          <p:nvPr/>
        </p:nvSpPr>
        <p:spPr>
          <a:xfrm>
            <a:off x="109250" y="1869067"/>
            <a:ext cx="2971800" cy="4830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13"/>
          <p:cNvSpPr/>
          <p:nvPr/>
        </p:nvSpPr>
        <p:spPr>
          <a:xfrm>
            <a:off x="3055287" y="1869067"/>
            <a:ext cx="3002400" cy="4830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13"/>
          <p:cNvSpPr/>
          <p:nvPr/>
        </p:nvSpPr>
        <p:spPr>
          <a:xfrm>
            <a:off x="6062633" y="1869067"/>
            <a:ext cx="2971800" cy="483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97" name="Google Shape;97;p13"/>
          <p:cNvPicPr preferRelativeResize="0"/>
          <p:nvPr/>
        </p:nvPicPr>
        <p:blipFill>
          <a:blip r:embed="rId2">
            <a:alphaModFix amt="31000"/>
          </a:blip>
          <a:stretch>
            <a:fillRect/>
          </a:stretch>
        </p:blipFill>
        <p:spPr>
          <a:xfrm>
            <a:off x="0" y="0"/>
            <a:ext cx="9144000" cy="6858000"/>
          </a:xfrm>
          <a:prstGeom prst="rect">
            <a:avLst/>
          </a:prstGeom>
          <a:noFill/>
          <a:ln>
            <a:noFill/>
          </a:ln>
        </p:spPr>
      </p:pic>
      <p:cxnSp>
        <p:nvCxnSpPr>
          <p:cNvPr id="98" name="Google Shape;98;p13"/>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99" name="Google Shape;99;p13"/>
          <p:cNvSpPr txBox="1">
            <a:spLocks noGrp="1"/>
          </p:cNvSpPr>
          <p:nvPr>
            <p:ph type="title"/>
          </p:nvPr>
        </p:nvSpPr>
        <p:spPr>
          <a:xfrm>
            <a:off x="646400" y="4029167"/>
            <a:ext cx="1897500" cy="53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4"/>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0" name="Google Shape;100;p13"/>
          <p:cNvSpPr txBox="1">
            <a:spLocks noGrp="1"/>
          </p:cNvSpPr>
          <p:nvPr>
            <p:ph type="subTitle" idx="1"/>
          </p:nvPr>
        </p:nvSpPr>
        <p:spPr>
          <a:xfrm>
            <a:off x="560988" y="4645300"/>
            <a:ext cx="20691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1" name="Google Shape;101;p13"/>
          <p:cNvSpPr txBox="1">
            <a:spLocks noGrp="1"/>
          </p:cNvSpPr>
          <p:nvPr>
            <p:ph type="title" idx="2"/>
          </p:nvPr>
        </p:nvSpPr>
        <p:spPr>
          <a:xfrm>
            <a:off x="3631050" y="4029167"/>
            <a:ext cx="1881900" cy="53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6"/>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3"/>
          <p:cNvSpPr txBox="1">
            <a:spLocks noGrp="1"/>
          </p:cNvSpPr>
          <p:nvPr>
            <p:ph type="subTitle" idx="3"/>
          </p:nvPr>
        </p:nvSpPr>
        <p:spPr>
          <a:xfrm>
            <a:off x="3537038" y="4645300"/>
            <a:ext cx="20691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3" name="Google Shape;103;p13"/>
          <p:cNvSpPr txBox="1">
            <a:spLocks noGrp="1"/>
          </p:cNvSpPr>
          <p:nvPr>
            <p:ph type="title" idx="4"/>
          </p:nvPr>
        </p:nvSpPr>
        <p:spPr>
          <a:xfrm>
            <a:off x="6610733" y="4029167"/>
            <a:ext cx="1875600" cy="53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4" name="Google Shape;104;p13"/>
          <p:cNvSpPr txBox="1">
            <a:spLocks noGrp="1"/>
          </p:cNvSpPr>
          <p:nvPr>
            <p:ph type="subTitle" idx="5"/>
          </p:nvPr>
        </p:nvSpPr>
        <p:spPr>
          <a:xfrm>
            <a:off x="6513099" y="4645300"/>
            <a:ext cx="20691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5" name="Google Shape;105;p13"/>
          <p:cNvSpPr txBox="1">
            <a:spLocks noGrp="1"/>
          </p:cNvSpPr>
          <p:nvPr>
            <p:ph type="title" idx="6"/>
          </p:nvPr>
        </p:nvSpPr>
        <p:spPr>
          <a:xfrm>
            <a:off x="713225" y="6136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latin typeface="Changa One"/>
                <a:ea typeface="Changa One"/>
                <a:cs typeface="Changa One"/>
                <a:sym typeface="Changa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68013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1"/>
        </a:solidFill>
        <a:effectLst/>
      </p:bgPr>
    </p:bg>
    <p:spTree>
      <p:nvGrpSpPr>
        <p:cNvPr id="1" name="Shape 106"/>
        <p:cNvGrpSpPr/>
        <p:nvPr/>
      </p:nvGrpSpPr>
      <p:grpSpPr>
        <a:xfrm>
          <a:off x="0" y="0"/>
          <a:ext cx="0" cy="0"/>
          <a:chOff x="0" y="0"/>
          <a:chExt cx="0" cy="0"/>
        </a:xfrm>
      </p:grpSpPr>
      <p:sp>
        <p:nvSpPr>
          <p:cNvPr id="107" name="Google Shape;107;p14"/>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08" name="Google Shape;108;p14"/>
          <p:cNvPicPr preferRelativeResize="0"/>
          <p:nvPr/>
        </p:nvPicPr>
        <p:blipFill>
          <a:blip r:embed="rId2">
            <a:alphaModFix amt="31000"/>
          </a:blip>
          <a:stretch>
            <a:fillRect/>
          </a:stretch>
        </p:blipFill>
        <p:spPr>
          <a:xfrm>
            <a:off x="0" y="0"/>
            <a:ext cx="9144000" cy="6858000"/>
          </a:xfrm>
          <a:prstGeom prst="rect">
            <a:avLst/>
          </a:prstGeom>
          <a:noFill/>
          <a:ln>
            <a:noFill/>
          </a:ln>
        </p:spPr>
      </p:pic>
      <p:cxnSp>
        <p:nvCxnSpPr>
          <p:cNvPr id="109" name="Google Shape;109;p14"/>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110" name="Google Shape;110;p14"/>
          <p:cNvSpPr txBox="1">
            <a:spLocks noGrp="1"/>
          </p:cNvSpPr>
          <p:nvPr>
            <p:ph type="subTitle" idx="1"/>
          </p:nvPr>
        </p:nvSpPr>
        <p:spPr>
          <a:xfrm>
            <a:off x="1463000" y="2529200"/>
            <a:ext cx="2852100" cy="41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rgbClr val="FFFFFF"/>
              </a:buClr>
              <a:buSzPts val="2000"/>
              <a:buFont typeface="Anton"/>
              <a:buNone/>
              <a:defRPr sz="2000">
                <a:solidFill>
                  <a:schemeClr val="accent1"/>
                </a:solidFill>
                <a:latin typeface="Changa One"/>
                <a:ea typeface="Changa One"/>
                <a:cs typeface="Changa One"/>
                <a:sym typeface="Changa One"/>
              </a:defRPr>
            </a:lvl1pPr>
            <a:lvl2pPr lvl="1" rtl="0">
              <a:spcBef>
                <a:spcPts val="0"/>
              </a:spcBef>
              <a:spcAft>
                <a:spcPts val="0"/>
              </a:spcAft>
              <a:buClr>
                <a:srgbClr val="FFFFFF"/>
              </a:buClr>
              <a:buSzPts val="2000"/>
              <a:buNone/>
              <a:defRPr sz="2000">
                <a:solidFill>
                  <a:srgbClr val="FFFFFF"/>
                </a:solidFill>
              </a:defRPr>
            </a:lvl2pPr>
            <a:lvl3pPr lvl="2" rtl="0">
              <a:spcBef>
                <a:spcPts val="0"/>
              </a:spcBef>
              <a:spcAft>
                <a:spcPts val="0"/>
              </a:spcAft>
              <a:buClr>
                <a:srgbClr val="FFFFFF"/>
              </a:buClr>
              <a:buSzPts val="2000"/>
              <a:buNone/>
              <a:defRPr sz="2000">
                <a:solidFill>
                  <a:srgbClr val="FFFFFF"/>
                </a:solidFill>
              </a:defRPr>
            </a:lvl3pPr>
            <a:lvl4pPr lvl="3" rtl="0">
              <a:spcBef>
                <a:spcPts val="0"/>
              </a:spcBef>
              <a:spcAft>
                <a:spcPts val="0"/>
              </a:spcAft>
              <a:buClr>
                <a:srgbClr val="FFFFFF"/>
              </a:buClr>
              <a:buSzPts val="2000"/>
              <a:buNone/>
              <a:defRPr sz="2000">
                <a:solidFill>
                  <a:srgbClr val="FFFFFF"/>
                </a:solidFill>
              </a:defRPr>
            </a:lvl4pPr>
            <a:lvl5pPr lvl="4" rtl="0">
              <a:spcBef>
                <a:spcPts val="0"/>
              </a:spcBef>
              <a:spcAft>
                <a:spcPts val="0"/>
              </a:spcAft>
              <a:buClr>
                <a:srgbClr val="FFFFFF"/>
              </a:buClr>
              <a:buSzPts val="2000"/>
              <a:buNone/>
              <a:defRPr sz="2000">
                <a:solidFill>
                  <a:srgbClr val="FFFFFF"/>
                </a:solidFill>
              </a:defRPr>
            </a:lvl5pPr>
            <a:lvl6pPr lvl="5" rtl="0">
              <a:spcBef>
                <a:spcPts val="0"/>
              </a:spcBef>
              <a:spcAft>
                <a:spcPts val="0"/>
              </a:spcAft>
              <a:buClr>
                <a:srgbClr val="FFFFFF"/>
              </a:buClr>
              <a:buSzPts val="2000"/>
              <a:buNone/>
              <a:defRPr sz="2000">
                <a:solidFill>
                  <a:srgbClr val="FFFFFF"/>
                </a:solidFill>
              </a:defRPr>
            </a:lvl6pPr>
            <a:lvl7pPr lvl="6" rtl="0">
              <a:spcBef>
                <a:spcPts val="0"/>
              </a:spcBef>
              <a:spcAft>
                <a:spcPts val="0"/>
              </a:spcAft>
              <a:buClr>
                <a:srgbClr val="FFFFFF"/>
              </a:buClr>
              <a:buSzPts val="2000"/>
              <a:buNone/>
              <a:defRPr sz="2000">
                <a:solidFill>
                  <a:srgbClr val="FFFFFF"/>
                </a:solidFill>
              </a:defRPr>
            </a:lvl7pPr>
            <a:lvl8pPr lvl="7" rtl="0">
              <a:spcBef>
                <a:spcPts val="0"/>
              </a:spcBef>
              <a:spcAft>
                <a:spcPts val="0"/>
              </a:spcAft>
              <a:buClr>
                <a:srgbClr val="FFFFFF"/>
              </a:buClr>
              <a:buSzPts val="2000"/>
              <a:buNone/>
              <a:defRPr sz="2000">
                <a:solidFill>
                  <a:srgbClr val="FFFFFF"/>
                </a:solidFill>
              </a:defRPr>
            </a:lvl8pPr>
            <a:lvl9pPr lvl="8" rtl="0">
              <a:spcBef>
                <a:spcPts val="0"/>
              </a:spcBef>
              <a:spcAft>
                <a:spcPts val="0"/>
              </a:spcAft>
              <a:buClr>
                <a:srgbClr val="FFFFFF"/>
              </a:buClr>
              <a:buSzPts val="2000"/>
              <a:buNone/>
              <a:defRPr sz="2000">
                <a:solidFill>
                  <a:srgbClr val="FFFFFF"/>
                </a:solidFill>
              </a:defRPr>
            </a:lvl9pPr>
          </a:lstStyle>
          <a:p>
            <a:endParaRPr/>
          </a:p>
        </p:txBody>
      </p:sp>
      <p:sp>
        <p:nvSpPr>
          <p:cNvPr id="111" name="Google Shape;111;p14"/>
          <p:cNvSpPr txBox="1">
            <a:spLocks noGrp="1"/>
          </p:cNvSpPr>
          <p:nvPr>
            <p:ph type="subTitle" idx="2"/>
          </p:nvPr>
        </p:nvSpPr>
        <p:spPr>
          <a:xfrm>
            <a:off x="1463000" y="2940000"/>
            <a:ext cx="2614800" cy="86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600">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112" name="Google Shape;112;p14"/>
          <p:cNvSpPr txBox="1">
            <a:spLocks noGrp="1"/>
          </p:cNvSpPr>
          <p:nvPr>
            <p:ph type="subTitle" idx="3"/>
          </p:nvPr>
        </p:nvSpPr>
        <p:spPr>
          <a:xfrm>
            <a:off x="1463000" y="4367800"/>
            <a:ext cx="2852100" cy="41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rgbClr val="FFFFFF"/>
              </a:buClr>
              <a:buSzPts val="2000"/>
              <a:buFont typeface="Anton"/>
              <a:buNone/>
              <a:defRPr sz="2000">
                <a:solidFill>
                  <a:schemeClr val="accent1"/>
                </a:solidFill>
                <a:latin typeface="Changa One"/>
                <a:ea typeface="Changa One"/>
                <a:cs typeface="Changa One"/>
                <a:sym typeface="Changa One"/>
              </a:defRPr>
            </a:lvl1pPr>
            <a:lvl2pPr lvl="1" rtl="0">
              <a:spcBef>
                <a:spcPts val="0"/>
              </a:spcBef>
              <a:spcAft>
                <a:spcPts val="0"/>
              </a:spcAft>
              <a:buClr>
                <a:srgbClr val="FFFFFF"/>
              </a:buClr>
              <a:buSzPts val="2000"/>
              <a:buNone/>
              <a:defRPr sz="2000">
                <a:solidFill>
                  <a:srgbClr val="FFFFFF"/>
                </a:solidFill>
              </a:defRPr>
            </a:lvl2pPr>
            <a:lvl3pPr lvl="2" rtl="0">
              <a:spcBef>
                <a:spcPts val="0"/>
              </a:spcBef>
              <a:spcAft>
                <a:spcPts val="0"/>
              </a:spcAft>
              <a:buClr>
                <a:srgbClr val="FFFFFF"/>
              </a:buClr>
              <a:buSzPts val="2000"/>
              <a:buNone/>
              <a:defRPr sz="2000">
                <a:solidFill>
                  <a:srgbClr val="FFFFFF"/>
                </a:solidFill>
              </a:defRPr>
            </a:lvl3pPr>
            <a:lvl4pPr lvl="3" rtl="0">
              <a:spcBef>
                <a:spcPts val="0"/>
              </a:spcBef>
              <a:spcAft>
                <a:spcPts val="0"/>
              </a:spcAft>
              <a:buClr>
                <a:srgbClr val="FFFFFF"/>
              </a:buClr>
              <a:buSzPts val="2000"/>
              <a:buNone/>
              <a:defRPr sz="2000">
                <a:solidFill>
                  <a:srgbClr val="FFFFFF"/>
                </a:solidFill>
              </a:defRPr>
            </a:lvl4pPr>
            <a:lvl5pPr lvl="4" rtl="0">
              <a:spcBef>
                <a:spcPts val="0"/>
              </a:spcBef>
              <a:spcAft>
                <a:spcPts val="0"/>
              </a:spcAft>
              <a:buClr>
                <a:srgbClr val="FFFFFF"/>
              </a:buClr>
              <a:buSzPts val="2000"/>
              <a:buNone/>
              <a:defRPr sz="2000">
                <a:solidFill>
                  <a:srgbClr val="FFFFFF"/>
                </a:solidFill>
              </a:defRPr>
            </a:lvl5pPr>
            <a:lvl6pPr lvl="5" rtl="0">
              <a:spcBef>
                <a:spcPts val="0"/>
              </a:spcBef>
              <a:spcAft>
                <a:spcPts val="0"/>
              </a:spcAft>
              <a:buClr>
                <a:srgbClr val="FFFFFF"/>
              </a:buClr>
              <a:buSzPts val="2000"/>
              <a:buNone/>
              <a:defRPr sz="2000">
                <a:solidFill>
                  <a:srgbClr val="FFFFFF"/>
                </a:solidFill>
              </a:defRPr>
            </a:lvl6pPr>
            <a:lvl7pPr lvl="6" rtl="0">
              <a:spcBef>
                <a:spcPts val="0"/>
              </a:spcBef>
              <a:spcAft>
                <a:spcPts val="0"/>
              </a:spcAft>
              <a:buClr>
                <a:srgbClr val="FFFFFF"/>
              </a:buClr>
              <a:buSzPts val="2000"/>
              <a:buNone/>
              <a:defRPr sz="2000">
                <a:solidFill>
                  <a:srgbClr val="FFFFFF"/>
                </a:solidFill>
              </a:defRPr>
            </a:lvl7pPr>
            <a:lvl8pPr lvl="7" rtl="0">
              <a:spcBef>
                <a:spcPts val="0"/>
              </a:spcBef>
              <a:spcAft>
                <a:spcPts val="0"/>
              </a:spcAft>
              <a:buClr>
                <a:srgbClr val="FFFFFF"/>
              </a:buClr>
              <a:buSzPts val="2000"/>
              <a:buNone/>
              <a:defRPr sz="2000">
                <a:solidFill>
                  <a:srgbClr val="FFFFFF"/>
                </a:solidFill>
              </a:defRPr>
            </a:lvl8pPr>
            <a:lvl9pPr lvl="8" rtl="0">
              <a:spcBef>
                <a:spcPts val="0"/>
              </a:spcBef>
              <a:spcAft>
                <a:spcPts val="0"/>
              </a:spcAft>
              <a:buClr>
                <a:srgbClr val="FFFFFF"/>
              </a:buClr>
              <a:buSzPts val="2000"/>
              <a:buNone/>
              <a:defRPr sz="2000">
                <a:solidFill>
                  <a:srgbClr val="FFFFFF"/>
                </a:solidFill>
              </a:defRPr>
            </a:lvl9pPr>
          </a:lstStyle>
          <a:p>
            <a:endParaRPr/>
          </a:p>
        </p:txBody>
      </p:sp>
      <p:sp>
        <p:nvSpPr>
          <p:cNvPr id="113" name="Google Shape;113;p14"/>
          <p:cNvSpPr txBox="1">
            <a:spLocks noGrp="1"/>
          </p:cNvSpPr>
          <p:nvPr>
            <p:ph type="subTitle" idx="4"/>
          </p:nvPr>
        </p:nvSpPr>
        <p:spPr>
          <a:xfrm>
            <a:off x="1463000" y="4778600"/>
            <a:ext cx="2614800" cy="86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600">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114" name="Google Shape;114;p14"/>
          <p:cNvSpPr txBox="1">
            <a:spLocks noGrp="1"/>
          </p:cNvSpPr>
          <p:nvPr>
            <p:ph type="subTitle" idx="5"/>
          </p:nvPr>
        </p:nvSpPr>
        <p:spPr>
          <a:xfrm>
            <a:off x="5549000" y="2529200"/>
            <a:ext cx="2852100" cy="41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rgbClr val="FFFFFF"/>
              </a:buClr>
              <a:buSzPts val="2000"/>
              <a:buFont typeface="Anton"/>
              <a:buNone/>
              <a:defRPr sz="2000">
                <a:solidFill>
                  <a:schemeClr val="accent1"/>
                </a:solidFill>
                <a:latin typeface="Changa One"/>
                <a:ea typeface="Changa One"/>
                <a:cs typeface="Changa One"/>
                <a:sym typeface="Changa One"/>
              </a:defRPr>
            </a:lvl1pPr>
            <a:lvl2pPr lvl="1" rtl="0">
              <a:spcBef>
                <a:spcPts val="0"/>
              </a:spcBef>
              <a:spcAft>
                <a:spcPts val="0"/>
              </a:spcAft>
              <a:buClr>
                <a:srgbClr val="FFFFFF"/>
              </a:buClr>
              <a:buSzPts val="2000"/>
              <a:buNone/>
              <a:defRPr sz="2000">
                <a:solidFill>
                  <a:srgbClr val="FFFFFF"/>
                </a:solidFill>
              </a:defRPr>
            </a:lvl2pPr>
            <a:lvl3pPr lvl="2" rtl="0">
              <a:spcBef>
                <a:spcPts val="0"/>
              </a:spcBef>
              <a:spcAft>
                <a:spcPts val="0"/>
              </a:spcAft>
              <a:buClr>
                <a:srgbClr val="FFFFFF"/>
              </a:buClr>
              <a:buSzPts val="2000"/>
              <a:buNone/>
              <a:defRPr sz="2000">
                <a:solidFill>
                  <a:srgbClr val="FFFFFF"/>
                </a:solidFill>
              </a:defRPr>
            </a:lvl3pPr>
            <a:lvl4pPr lvl="3" rtl="0">
              <a:spcBef>
                <a:spcPts val="0"/>
              </a:spcBef>
              <a:spcAft>
                <a:spcPts val="0"/>
              </a:spcAft>
              <a:buClr>
                <a:srgbClr val="FFFFFF"/>
              </a:buClr>
              <a:buSzPts val="2000"/>
              <a:buNone/>
              <a:defRPr sz="2000">
                <a:solidFill>
                  <a:srgbClr val="FFFFFF"/>
                </a:solidFill>
              </a:defRPr>
            </a:lvl4pPr>
            <a:lvl5pPr lvl="4" rtl="0">
              <a:spcBef>
                <a:spcPts val="0"/>
              </a:spcBef>
              <a:spcAft>
                <a:spcPts val="0"/>
              </a:spcAft>
              <a:buClr>
                <a:srgbClr val="FFFFFF"/>
              </a:buClr>
              <a:buSzPts val="2000"/>
              <a:buNone/>
              <a:defRPr sz="2000">
                <a:solidFill>
                  <a:srgbClr val="FFFFFF"/>
                </a:solidFill>
              </a:defRPr>
            </a:lvl5pPr>
            <a:lvl6pPr lvl="5" rtl="0">
              <a:spcBef>
                <a:spcPts val="0"/>
              </a:spcBef>
              <a:spcAft>
                <a:spcPts val="0"/>
              </a:spcAft>
              <a:buClr>
                <a:srgbClr val="FFFFFF"/>
              </a:buClr>
              <a:buSzPts val="2000"/>
              <a:buNone/>
              <a:defRPr sz="2000">
                <a:solidFill>
                  <a:srgbClr val="FFFFFF"/>
                </a:solidFill>
              </a:defRPr>
            </a:lvl6pPr>
            <a:lvl7pPr lvl="6" rtl="0">
              <a:spcBef>
                <a:spcPts val="0"/>
              </a:spcBef>
              <a:spcAft>
                <a:spcPts val="0"/>
              </a:spcAft>
              <a:buClr>
                <a:srgbClr val="FFFFFF"/>
              </a:buClr>
              <a:buSzPts val="2000"/>
              <a:buNone/>
              <a:defRPr sz="2000">
                <a:solidFill>
                  <a:srgbClr val="FFFFFF"/>
                </a:solidFill>
              </a:defRPr>
            </a:lvl7pPr>
            <a:lvl8pPr lvl="7" rtl="0">
              <a:spcBef>
                <a:spcPts val="0"/>
              </a:spcBef>
              <a:spcAft>
                <a:spcPts val="0"/>
              </a:spcAft>
              <a:buClr>
                <a:srgbClr val="FFFFFF"/>
              </a:buClr>
              <a:buSzPts val="2000"/>
              <a:buNone/>
              <a:defRPr sz="2000">
                <a:solidFill>
                  <a:srgbClr val="FFFFFF"/>
                </a:solidFill>
              </a:defRPr>
            </a:lvl8pPr>
            <a:lvl9pPr lvl="8" rtl="0">
              <a:spcBef>
                <a:spcPts val="0"/>
              </a:spcBef>
              <a:spcAft>
                <a:spcPts val="0"/>
              </a:spcAft>
              <a:buClr>
                <a:srgbClr val="FFFFFF"/>
              </a:buClr>
              <a:buSzPts val="2000"/>
              <a:buNone/>
              <a:defRPr sz="2000">
                <a:solidFill>
                  <a:srgbClr val="FFFFFF"/>
                </a:solidFill>
              </a:defRPr>
            </a:lvl9pPr>
          </a:lstStyle>
          <a:p>
            <a:endParaRPr/>
          </a:p>
        </p:txBody>
      </p:sp>
      <p:sp>
        <p:nvSpPr>
          <p:cNvPr id="115" name="Google Shape;115;p14"/>
          <p:cNvSpPr txBox="1">
            <a:spLocks noGrp="1"/>
          </p:cNvSpPr>
          <p:nvPr>
            <p:ph type="subTitle" idx="6"/>
          </p:nvPr>
        </p:nvSpPr>
        <p:spPr>
          <a:xfrm>
            <a:off x="5552400" y="2940000"/>
            <a:ext cx="2614800" cy="86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600">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116" name="Google Shape;116;p14"/>
          <p:cNvSpPr txBox="1">
            <a:spLocks noGrp="1"/>
          </p:cNvSpPr>
          <p:nvPr>
            <p:ph type="subTitle" idx="7"/>
          </p:nvPr>
        </p:nvSpPr>
        <p:spPr>
          <a:xfrm>
            <a:off x="5549000" y="4367800"/>
            <a:ext cx="2852100" cy="410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rgbClr val="FFFFFF"/>
              </a:buClr>
              <a:buSzPts val="2000"/>
              <a:buFont typeface="Anton"/>
              <a:buNone/>
              <a:defRPr sz="2000">
                <a:solidFill>
                  <a:schemeClr val="accent1"/>
                </a:solidFill>
                <a:latin typeface="Changa One"/>
                <a:ea typeface="Changa One"/>
                <a:cs typeface="Changa One"/>
                <a:sym typeface="Changa One"/>
              </a:defRPr>
            </a:lvl1pPr>
            <a:lvl2pPr lvl="1" rtl="0">
              <a:spcBef>
                <a:spcPts val="0"/>
              </a:spcBef>
              <a:spcAft>
                <a:spcPts val="0"/>
              </a:spcAft>
              <a:buClr>
                <a:srgbClr val="FFFFFF"/>
              </a:buClr>
              <a:buSzPts val="2000"/>
              <a:buNone/>
              <a:defRPr sz="2000">
                <a:solidFill>
                  <a:srgbClr val="FFFFFF"/>
                </a:solidFill>
              </a:defRPr>
            </a:lvl2pPr>
            <a:lvl3pPr lvl="2" rtl="0">
              <a:spcBef>
                <a:spcPts val="0"/>
              </a:spcBef>
              <a:spcAft>
                <a:spcPts val="0"/>
              </a:spcAft>
              <a:buClr>
                <a:srgbClr val="FFFFFF"/>
              </a:buClr>
              <a:buSzPts val="2000"/>
              <a:buNone/>
              <a:defRPr sz="2000">
                <a:solidFill>
                  <a:srgbClr val="FFFFFF"/>
                </a:solidFill>
              </a:defRPr>
            </a:lvl3pPr>
            <a:lvl4pPr lvl="3" rtl="0">
              <a:spcBef>
                <a:spcPts val="0"/>
              </a:spcBef>
              <a:spcAft>
                <a:spcPts val="0"/>
              </a:spcAft>
              <a:buClr>
                <a:srgbClr val="FFFFFF"/>
              </a:buClr>
              <a:buSzPts val="2000"/>
              <a:buNone/>
              <a:defRPr sz="2000">
                <a:solidFill>
                  <a:srgbClr val="FFFFFF"/>
                </a:solidFill>
              </a:defRPr>
            </a:lvl4pPr>
            <a:lvl5pPr lvl="4" rtl="0">
              <a:spcBef>
                <a:spcPts val="0"/>
              </a:spcBef>
              <a:spcAft>
                <a:spcPts val="0"/>
              </a:spcAft>
              <a:buClr>
                <a:srgbClr val="FFFFFF"/>
              </a:buClr>
              <a:buSzPts val="2000"/>
              <a:buNone/>
              <a:defRPr sz="2000">
                <a:solidFill>
                  <a:srgbClr val="FFFFFF"/>
                </a:solidFill>
              </a:defRPr>
            </a:lvl5pPr>
            <a:lvl6pPr lvl="5" rtl="0">
              <a:spcBef>
                <a:spcPts val="0"/>
              </a:spcBef>
              <a:spcAft>
                <a:spcPts val="0"/>
              </a:spcAft>
              <a:buClr>
                <a:srgbClr val="FFFFFF"/>
              </a:buClr>
              <a:buSzPts val="2000"/>
              <a:buNone/>
              <a:defRPr sz="2000">
                <a:solidFill>
                  <a:srgbClr val="FFFFFF"/>
                </a:solidFill>
              </a:defRPr>
            </a:lvl6pPr>
            <a:lvl7pPr lvl="6" rtl="0">
              <a:spcBef>
                <a:spcPts val="0"/>
              </a:spcBef>
              <a:spcAft>
                <a:spcPts val="0"/>
              </a:spcAft>
              <a:buClr>
                <a:srgbClr val="FFFFFF"/>
              </a:buClr>
              <a:buSzPts val="2000"/>
              <a:buNone/>
              <a:defRPr sz="2000">
                <a:solidFill>
                  <a:srgbClr val="FFFFFF"/>
                </a:solidFill>
              </a:defRPr>
            </a:lvl7pPr>
            <a:lvl8pPr lvl="7" rtl="0">
              <a:spcBef>
                <a:spcPts val="0"/>
              </a:spcBef>
              <a:spcAft>
                <a:spcPts val="0"/>
              </a:spcAft>
              <a:buClr>
                <a:srgbClr val="FFFFFF"/>
              </a:buClr>
              <a:buSzPts val="2000"/>
              <a:buNone/>
              <a:defRPr sz="2000">
                <a:solidFill>
                  <a:srgbClr val="FFFFFF"/>
                </a:solidFill>
              </a:defRPr>
            </a:lvl8pPr>
            <a:lvl9pPr lvl="8" rtl="0">
              <a:spcBef>
                <a:spcPts val="0"/>
              </a:spcBef>
              <a:spcAft>
                <a:spcPts val="0"/>
              </a:spcAft>
              <a:buClr>
                <a:srgbClr val="FFFFFF"/>
              </a:buClr>
              <a:buSzPts val="2000"/>
              <a:buNone/>
              <a:defRPr sz="2000">
                <a:solidFill>
                  <a:srgbClr val="FFFFFF"/>
                </a:solidFill>
              </a:defRPr>
            </a:lvl9pPr>
          </a:lstStyle>
          <a:p>
            <a:endParaRPr/>
          </a:p>
        </p:txBody>
      </p:sp>
      <p:sp>
        <p:nvSpPr>
          <p:cNvPr id="117" name="Google Shape;117;p14"/>
          <p:cNvSpPr txBox="1">
            <a:spLocks noGrp="1"/>
          </p:cNvSpPr>
          <p:nvPr>
            <p:ph type="subTitle" idx="8"/>
          </p:nvPr>
        </p:nvSpPr>
        <p:spPr>
          <a:xfrm>
            <a:off x="5552400" y="4778600"/>
            <a:ext cx="2614800" cy="867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1800"/>
              <a:buNone/>
              <a:defRPr sz="1600">
                <a:solidFill>
                  <a:srgbClr val="FFFFFF"/>
                </a:solidFill>
              </a:defRPr>
            </a:lvl1pPr>
            <a:lvl2pPr lvl="1" rtl="0">
              <a:spcBef>
                <a:spcPts val="0"/>
              </a:spcBef>
              <a:spcAft>
                <a:spcPts val="0"/>
              </a:spcAft>
              <a:buClr>
                <a:srgbClr val="FFFFFF"/>
              </a:buClr>
              <a:buSzPts val="1400"/>
              <a:buNone/>
              <a:defRPr>
                <a:solidFill>
                  <a:srgbClr val="FFFFFF"/>
                </a:solidFill>
              </a:defRPr>
            </a:lvl2pPr>
            <a:lvl3pPr lvl="2" rtl="0">
              <a:spcBef>
                <a:spcPts val="0"/>
              </a:spcBef>
              <a:spcAft>
                <a:spcPts val="0"/>
              </a:spcAft>
              <a:buClr>
                <a:srgbClr val="FFFFFF"/>
              </a:buClr>
              <a:buSzPts val="1400"/>
              <a:buNone/>
              <a:defRPr>
                <a:solidFill>
                  <a:srgbClr val="FFFFFF"/>
                </a:solidFill>
              </a:defRPr>
            </a:lvl3pPr>
            <a:lvl4pPr lvl="3" rtl="0">
              <a:spcBef>
                <a:spcPts val="0"/>
              </a:spcBef>
              <a:spcAft>
                <a:spcPts val="0"/>
              </a:spcAft>
              <a:buClr>
                <a:srgbClr val="FFFFFF"/>
              </a:buClr>
              <a:buSzPts val="1400"/>
              <a:buNone/>
              <a:defRPr>
                <a:solidFill>
                  <a:srgbClr val="FFFFFF"/>
                </a:solidFill>
              </a:defRPr>
            </a:lvl4pPr>
            <a:lvl5pPr lvl="4" rtl="0">
              <a:spcBef>
                <a:spcPts val="0"/>
              </a:spcBef>
              <a:spcAft>
                <a:spcPts val="0"/>
              </a:spcAft>
              <a:buClr>
                <a:srgbClr val="FFFFFF"/>
              </a:buClr>
              <a:buSzPts val="1400"/>
              <a:buNone/>
              <a:defRPr>
                <a:solidFill>
                  <a:srgbClr val="FFFFFF"/>
                </a:solidFill>
              </a:defRPr>
            </a:lvl5pPr>
            <a:lvl6pPr lvl="5" rtl="0">
              <a:spcBef>
                <a:spcPts val="0"/>
              </a:spcBef>
              <a:spcAft>
                <a:spcPts val="0"/>
              </a:spcAft>
              <a:buClr>
                <a:srgbClr val="FFFFFF"/>
              </a:buClr>
              <a:buSzPts val="1400"/>
              <a:buNone/>
              <a:defRPr>
                <a:solidFill>
                  <a:srgbClr val="FFFFFF"/>
                </a:solidFill>
              </a:defRPr>
            </a:lvl6pPr>
            <a:lvl7pPr lvl="6" rtl="0">
              <a:spcBef>
                <a:spcPts val="0"/>
              </a:spcBef>
              <a:spcAft>
                <a:spcPts val="0"/>
              </a:spcAft>
              <a:buClr>
                <a:srgbClr val="FFFFFF"/>
              </a:buClr>
              <a:buSzPts val="1400"/>
              <a:buNone/>
              <a:defRPr>
                <a:solidFill>
                  <a:srgbClr val="FFFFFF"/>
                </a:solidFill>
              </a:defRPr>
            </a:lvl7pPr>
            <a:lvl8pPr lvl="7" rtl="0">
              <a:spcBef>
                <a:spcPts val="0"/>
              </a:spcBef>
              <a:spcAft>
                <a:spcPts val="0"/>
              </a:spcAft>
              <a:buClr>
                <a:srgbClr val="FFFFFF"/>
              </a:buClr>
              <a:buSzPts val="1400"/>
              <a:buNone/>
              <a:defRPr>
                <a:solidFill>
                  <a:srgbClr val="FFFFFF"/>
                </a:solidFill>
              </a:defRPr>
            </a:lvl8pPr>
            <a:lvl9pPr lvl="8" rtl="0">
              <a:spcBef>
                <a:spcPts val="0"/>
              </a:spcBef>
              <a:spcAft>
                <a:spcPts val="0"/>
              </a:spcAft>
              <a:buClr>
                <a:srgbClr val="FFFFFF"/>
              </a:buClr>
              <a:buSzPts val="1400"/>
              <a:buNone/>
              <a:defRPr>
                <a:solidFill>
                  <a:srgbClr val="FFFFFF"/>
                </a:solidFill>
              </a:defRPr>
            </a:lvl9pPr>
          </a:lstStyle>
          <a:p>
            <a:endParaRPr/>
          </a:p>
        </p:txBody>
      </p:sp>
      <p:sp>
        <p:nvSpPr>
          <p:cNvPr id="118" name="Google Shape;118;p14"/>
          <p:cNvSpPr txBox="1">
            <a:spLocks noGrp="1"/>
          </p:cNvSpPr>
          <p:nvPr>
            <p:ph type="title" hasCustomPrompt="1"/>
          </p:nvPr>
        </p:nvSpPr>
        <p:spPr>
          <a:xfrm>
            <a:off x="713225" y="2283833"/>
            <a:ext cx="726000" cy="86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119" name="Google Shape;119;p14"/>
          <p:cNvSpPr txBox="1">
            <a:spLocks noGrp="1"/>
          </p:cNvSpPr>
          <p:nvPr>
            <p:ph type="title" idx="9" hasCustomPrompt="1"/>
          </p:nvPr>
        </p:nvSpPr>
        <p:spPr>
          <a:xfrm>
            <a:off x="713225" y="4115967"/>
            <a:ext cx="726000" cy="86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120" name="Google Shape;120;p14"/>
          <p:cNvSpPr txBox="1">
            <a:spLocks noGrp="1"/>
          </p:cNvSpPr>
          <p:nvPr>
            <p:ph type="title" idx="13" hasCustomPrompt="1"/>
          </p:nvPr>
        </p:nvSpPr>
        <p:spPr>
          <a:xfrm>
            <a:off x="4796725" y="4115967"/>
            <a:ext cx="726000" cy="86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121" name="Google Shape;121;p14"/>
          <p:cNvSpPr txBox="1">
            <a:spLocks noGrp="1"/>
          </p:cNvSpPr>
          <p:nvPr>
            <p:ph type="title" idx="14" hasCustomPrompt="1"/>
          </p:nvPr>
        </p:nvSpPr>
        <p:spPr>
          <a:xfrm>
            <a:off x="4796725" y="2283833"/>
            <a:ext cx="726000" cy="86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200"/>
              <a:buNone/>
              <a:defRPr sz="3200" b="1"/>
            </a:lvl1pPr>
            <a:lvl2pPr lvl="1" algn="ctr" rtl="0">
              <a:spcBef>
                <a:spcPts val="0"/>
              </a:spcBef>
              <a:spcAft>
                <a:spcPts val="0"/>
              </a:spcAft>
              <a:buSzPts val="3200"/>
              <a:buNone/>
              <a:defRPr sz="3200" b="1"/>
            </a:lvl2pPr>
            <a:lvl3pPr lvl="2" algn="ctr" rtl="0">
              <a:spcBef>
                <a:spcPts val="0"/>
              </a:spcBef>
              <a:spcAft>
                <a:spcPts val="0"/>
              </a:spcAft>
              <a:buSzPts val="3200"/>
              <a:buNone/>
              <a:defRPr sz="3200" b="1"/>
            </a:lvl3pPr>
            <a:lvl4pPr lvl="3" algn="ctr" rtl="0">
              <a:spcBef>
                <a:spcPts val="0"/>
              </a:spcBef>
              <a:spcAft>
                <a:spcPts val="0"/>
              </a:spcAft>
              <a:buSzPts val="3200"/>
              <a:buNone/>
              <a:defRPr sz="3200" b="1"/>
            </a:lvl4pPr>
            <a:lvl5pPr lvl="4" algn="ctr" rtl="0">
              <a:spcBef>
                <a:spcPts val="0"/>
              </a:spcBef>
              <a:spcAft>
                <a:spcPts val="0"/>
              </a:spcAft>
              <a:buSzPts val="3200"/>
              <a:buNone/>
              <a:defRPr sz="3200" b="1"/>
            </a:lvl5pPr>
            <a:lvl6pPr lvl="5" algn="ctr" rtl="0">
              <a:spcBef>
                <a:spcPts val="0"/>
              </a:spcBef>
              <a:spcAft>
                <a:spcPts val="0"/>
              </a:spcAft>
              <a:buSzPts val="3200"/>
              <a:buNone/>
              <a:defRPr sz="3200" b="1"/>
            </a:lvl6pPr>
            <a:lvl7pPr lvl="6" algn="ctr" rtl="0">
              <a:spcBef>
                <a:spcPts val="0"/>
              </a:spcBef>
              <a:spcAft>
                <a:spcPts val="0"/>
              </a:spcAft>
              <a:buSzPts val="3200"/>
              <a:buNone/>
              <a:defRPr sz="3200" b="1"/>
            </a:lvl7pPr>
            <a:lvl8pPr lvl="7" algn="ctr" rtl="0">
              <a:spcBef>
                <a:spcPts val="0"/>
              </a:spcBef>
              <a:spcAft>
                <a:spcPts val="0"/>
              </a:spcAft>
              <a:buSzPts val="3200"/>
              <a:buNone/>
              <a:defRPr sz="3200" b="1"/>
            </a:lvl8pPr>
            <a:lvl9pPr lvl="8" algn="ctr" rtl="0">
              <a:spcBef>
                <a:spcPts val="0"/>
              </a:spcBef>
              <a:spcAft>
                <a:spcPts val="0"/>
              </a:spcAft>
              <a:buSzPts val="3200"/>
              <a:buNone/>
              <a:defRPr sz="3200" b="1"/>
            </a:lvl9pPr>
          </a:lstStyle>
          <a:p>
            <a:r>
              <a:t>xx%</a:t>
            </a:r>
          </a:p>
        </p:txBody>
      </p:sp>
      <p:sp>
        <p:nvSpPr>
          <p:cNvPr id="122" name="Google Shape;122;p14"/>
          <p:cNvSpPr txBox="1">
            <a:spLocks noGrp="1"/>
          </p:cNvSpPr>
          <p:nvPr>
            <p:ph type="title" idx="15"/>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5191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3"/>
        </a:solidFill>
        <a:effectLst/>
      </p:bgPr>
    </p:bg>
    <p:spTree>
      <p:nvGrpSpPr>
        <p:cNvPr id="1" name="Shape 123"/>
        <p:cNvGrpSpPr/>
        <p:nvPr/>
      </p:nvGrpSpPr>
      <p:grpSpPr>
        <a:xfrm>
          <a:off x="0" y="0"/>
          <a:ext cx="0" cy="0"/>
          <a:chOff x="0" y="0"/>
          <a:chExt cx="0" cy="0"/>
        </a:xfrm>
      </p:grpSpPr>
      <p:sp>
        <p:nvSpPr>
          <p:cNvPr id="124" name="Google Shape;124;p15"/>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25" name="Google Shape;125;p15"/>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26" name="Google Shape;126;p15"/>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15"/>
          <p:cNvSpPr txBox="1">
            <a:spLocks noGrp="1"/>
          </p:cNvSpPr>
          <p:nvPr>
            <p:ph type="subTitle" idx="1"/>
          </p:nvPr>
        </p:nvSpPr>
        <p:spPr>
          <a:xfrm flipH="1">
            <a:off x="2687700" y="2476600"/>
            <a:ext cx="3964800" cy="21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p15"/>
          <p:cNvSpPr txBox="1">
            <a:spLocks noGrp="1"/>
          </p:cNvSpPr>
          <p:nvPr>
            <p:ph type="subTitle" idx="2"/>
          </p:nvPr>
        </p:nvSpPr>
        <p:spPr>
          <a:xfrm flipH="1">
            <a:off x="3116075" y="4786017"/>
            <a:ext cx="2911800" cy="4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Anton"/>
              <a:buNone/>
              <a:defRPr sz="2000">
                <a:solidFill>
                  <a:schemeClr val="lt1"/>
                </a:solidFill>
                <a:latin typeface="Changa One"/>
                <a:ea typeface="Changa One"/>
                <a:cs typeface="Changa One"/>
                <a:sym typeface="Chang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9" name="Google Shape;129;p15"/>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30" name="Google Shape;130;p15"/>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15"/>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32" name="Google Shape;132;p15"/>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353902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4"/>
        </a:solidFill>
        <a:effectLst/>
      </p:bgPr>
    </p:bg>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16"/>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36" name="Google Shape;136;p16"/>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37" name="Google Shape;137;p16"/>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38" name="Google Shape;138;p16"/>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39" name="Google Shape;139;p16"/>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40" name="Google Shape;140;p16"/>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141" name="Google Shape;141;p16"/>
          <p:cNvSpPr txBox="1">
            <a:spLocks noGrp="1"/>
          </p:cNvSpPr>
          <p:nvPr>
            <p:ph type="title" idx="2"/>
          </p:nvPr>
        </p:nvSpPr>
        <p:spPr>
          <a:xfrm>
            <a:off x="1046138" y="3175117"/>
            <a:ext cx="18975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2" name="Google Shape;142;p16"/>
          <p:cNvSpPr txBox="1">
            <a:spLocks noGrp="1"/>
          </p:cNvSpPr>
          <p:nvPr>
            <p:ph type="subTitle" idx="1"/>
          </p:nvPr>
        </p:nvSpPr>
        <p:spPr>
          <a:xfrm>
            <a:off x="1061588" y="3463311"/>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3" name="Google Shape;143;p16"/>
          <p:cNvSpPr txBox="1">
            <a:spLocks noGrp="1"/>
          </p:cNvSpPr>
          <p:nvPr>
            <p:ph type="title" idx="3"/>
          </p:nvPr>
        </p:nvSpPr>
        <p:spPr>
          <a:xfrm>
            <a:off x="1046138" y="5157567"/>
            <a:ext cx="18975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44" name="Google Shape;144;p16"/>
          <p:cNvSpPr txBox="1">
            <a:spLocks noGrp="1"/>
          </p:cNvSpPr>
          <p:nvPr>
            <p:ph type="subTitle" idx="4"/>
          </p:nvPr>
        </p:nvSpPr>
        <p:spPr>
          <a:xfrm>
            <a:off x="1061588" y="5439956"/>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5" name="Google Shape;145;p16"/>
          <p:cNvSpPr txBox="1">
            <a:spLocks noGrp="1"/>
          </p:cNvSpPr>
          <p:nvPr>
            <p:ph type="title" idx="5"/>
          </p:nvPr>
        </p:nvSpPr>
        <p:spPr>
          <a:xfrm>
            <a:off x="3633720" y="3175117"/>
            <a:ext cx="18819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6" name="Google Shape;146;p16"/>
          <p:cNvSpPr txBox="1">
            <a:spLocks noGrp="1"/>
          </p:cNvSpPr>
          <p:nvPr>
            <p:ph type="subTitle" idx="6"/>
          </p:nvPr>
        </p:nvSpPr>
        <p:spPr>
          <a:xfrm>
            <a:off x="3641370" y="3463301"/>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7" name="Google Shape;147;p16"/>
          <p:cNvSpPr txBox="1">
            <a:spLocks noGrp="1"/>
          </p:cNvSpPr>
          <p:nvPr>
            <p:ph type="title" idx="7"/>
          </p:nvPr>
        </p:nvSpPr>
        <p:spPr>
          <a:xfrm>
            <a:off x="3633720" y="5157567"/>
            <a:ext cx="18819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48" name="Google Shape;148;p16"/>
          <p:cNvSpPr txBox="1">
            <a:spLocks noGrp="1"/>
          </p:cNvSpPr>
          <p:nvPr>
            <p:ph type="subTitle" idx="8"/>
          </p:nvPr>
        </p:nvSpPr>
        <p:spPr>
          <a:xfrm>
            <a:off x="3641370" y="5439956"/>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49" name="Google Shape;149;p16"/>
          <p:cNvSpPr txBox="1">
            <a:spLocks noGrp="1"/>
          </p:cNvSpPr>
          <p:nvPr>
            <p:ph type="title" idx="9"/>
          </p:nvPr>
        </p:nvSpPr>
        <p:spPr>
          <a:xfrm>
            <a:off x="6217487" y="3175117"/>
            <a:ext cx="18756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50" name="Google Shape;150;p16"/>
          <p:cNvSpPr txBox="1">
            <a:spLocks noGrp="1"/>
          </p:cNvSpPr>
          <p:nvPr>
            <p:ph type="subTitle" idx="13"/>
          </p:nvPr>
        </p:nvSpPr>
        <p:spPr>
          <a:xfrm>
            <a:off x="6221987" y="3463301"/>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
        <p:nvSpPr>
          <p:cNvPr id="151" name="Google Shape;151;p16"/>
          <p:cNvSpPr txBox="1">
            <a:spLocks noGrp="1"/>
          </p:cNvSpPr>
          <p:nvPr>
            <p:ph type="title" idx="14"/>
          </p:nvPr>
        </p:nvSpPr>
        <p:spPr>
          <a:xfrm>
            <a:off x="6217487" y="5157567"/>
            <a:ext cx="1875600" cy="410000"/>
          </a:xfrm>
          <a:prstGeom prst="rect">
            <a:avLst/>
          </a:prstGeom>
          <a:solidFill>
            <a:schemeClr val="lt1"/>
          </a:solidFill>
        </p:spPr>
        <p:txBody>
          <a:bodyPr spcFirstLastPara="1" wrap="square" lIns="91425" tIns="91425" rIns="91425" bIns="91425" anchor="ctr" anchorCtr="0">
            <a:noAutofit/>
          </a:bodyPr>
          <a:lstStyle>
            <a:lvl1pPr lvl="0" algn="ctr" rtl="0">
              <a:spcBef>
                <a:spcPts val="0"/>
              </a:spcBef>
              <a:spcAft>
                <a:spcPts val="0"/>
              </a:spcAft>
              <a:buSzPts val="1800"/>
              <a:buNone/>
              <a:defRPr sz="1800">
                <a:solidFill>
                  <a:schemeClr val="accent4"/>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152" name="Google Shape;152;p16"/>
          <p:cNvSpPr txBox="1">
            <a:spLocks noGrp="1"/>
          </p:cNvSpPr>
          <p:nvPr>
            <p:ph type="subTitle" idx="15"/>
          </p:nvPr>
        </p:nvSpPr>
        <p:spPr>
          <a:xfrm>
            <a:off x="6221987" y="5439956"/>
            <a:ext cx="1866600" cy="70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800"/>
              <a:buNone/>
              <a:defRPr sz="1400">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extLst>
      <p:ext uri="{BB962C8B-B14F-4D97-AF65-F5344CB8AC3E}">
        <p14:creationId xmlns:p14="http://schemas.microsoft.com/office/powerpoint/2010/main" val="42527464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153"/>
        <p:cNvGrpSpPr/>
        <p:nvPr/>
      </p:nvGrpSpPr>
      <p:grpSpPr>
        <a:xfrm>
          <a:off x="0" y="0"/>
          <a:ext cx="0" cy="0"/>
          <a:chOff x="0" y="0"/>
          <a:chExt cx="0" cy="0"/>
        </a:xfrm>
      </p:grpSpPr>
      <p:sp>
        <p:nvSpPr>
          <p:cNvPr id="154" name="Google Shape;154;p17"/>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55" name="Google Shape;155;p17"/>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56" name="Google Shape;156;p17"/>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57" name="Google Shape;157;p17"/>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58" name="Google Shape;158;p17"/>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17"/>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60" name="Google Shape;160;p17"/>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45096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7081F-2396-455D-B7EC-AE22FFEE323A}"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851330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p:cSld name="1_Title and four columns">
    <p:bg>
      <p:bgPr>
        <a:solidFill>
          <a:schemeClr val="accent1"/>
        </a:solidFill>
        <a:effectLst/>
      </p:bgPr>
    </p:bg>
    <p:spTree>
      <p:nvGrpSpPr>
        <p:cNvPr id="1" name="Shape 161"/>
        <p:cNvGrpSpPr/>
        <p:nvPr/>
      </p:nvGrpSpPr>
      <p:grpSpPr>
        <a:xfrm>
          <a:off x="0" y="0"/>
          <a:ext cx="0" cy="0"/>
          <a:chOff x="0" y="0"/>
          <a:chExt cx="0" cy="0"/>
        </a:xfrm>
      </p:grpSpPr>
      <p:sp>
        <p:nvSpPr>
          <p:cNvPr id="162" name="Google Shape;162;p18"/>
          <p:cNvSpPr/>
          <p:nvPr/>
        </p:nvSpPr>
        <p:spPr>
          <a:xfrm>
            <a:off x="109250" y="1869067"/>
            <a:ext cx="2971800" cy="4830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18"/>
          <p:cNvSpPr/>
          <p:nvPr/>
        </p:nvSpPr>
        <p:spPr>
          <a:xfrm>
            <a:off x="3055287" y="1869067"/>
            <a:ext cx="3002400" cy="483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4" name="Google Shape;164;p18"/>
          <p:cNvSpPr/>
          <p:nvPr/>
        </p:nvSpPr>
        <p:spPr>
          <a:xfrm>
            <a:off x="6062633" y="1869067"/>
            <a:ext cx="2971800" cy="4830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65" name="Google Shape;165;p18"/>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66" name="Google Shape;166;p18"/>
          <p:cNvSpPr/>
          <p:nvPr/>
        </p:nvSpPr>
        <p:spPr>
          <a:xfrm>
            <a:off x="0" y="50800"/>
            <a:ext cx="9144000" cy="67564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67" name="Google Shape;167;p18"/>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168" name="Google Shape;168;p18"/>
          <p:cNvSpPr txBox="1">
            <a:spLocks noGrp="1"/>
          </p:cNvSpPr>
          <p:nvPr>
            <p:ph type="title"/>
          </p:nvPr>
        </p:nvSpPr>
        <p:spPr>
          <a:xfrm>
            <a:off x="727226" y="4537967"/>
            <a:ext cx="1897500" cy="53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69" name="Google Shape;169;p18"/>
          <p:cNvSpPr txBox="1">
            <a:spLocks noGrp="1"/>
          </p:cNvSpPr>
          <p:nvPr>
            <p:ph type="subTitle" idx="1"/>
          </p:nvPr>
        </p:nvSpPr>
        <p:spPr>
          <a:xfrm>
            <a:off x="563725" y="5165067"/>
            <a:ext cx="22245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0" name="Google Shape;170;p18"/>
          <p:cNvSpPr txBox="1">
            <a:spLocks noGrp="1"/>
          </p:cNvSpPr>
          <p:nvPr>
            <p:ph type="title" idx="2"/>
          </p:nvPr>
        </p:nvSpPr>
        <p:spPr>
          <a:xfrm>
            <a:off x="3635663" y="4537967"/>
            <a:ext cx="1881900" cy="53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1" name="Google Shape;171;p18"/>
          <p:cNvSpPr txBox="1">
            <a:spLocks noGrp="1"/>
          </p:cNvSpPr>
          <p:nvPr>
            <p:ph type="subTitle" idx="3"/>
          </p:nvPr>
        </p:nvSpPr>
        <p:spPr>
          <a:xfrm>
            <a:off x="3643313" y="5165051"/>
            <a:ext cx="18666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2" name="Google Shape;172;p18"/>
          <p:cNvSpPr txBox="1">
            <a:spLocks noGrp="1"/>
          </p:cNvSpPr>
          <p:nvPr>
            <p:ph type="title" idx="4"/>
          </p:nvPr>
        </p:nvSpPr>
        <p:spPr>
          <a:xfrm>
            <a:off x="6539150" y="4537967"/>
            <a:ext cx="1875600" cy="534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1800"/>
              <a:buNone/>
              <a:defRPr sz="22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3" name="Google Shape;173;p18"/>
          <p:cNvSpPr txBox="1">
            <a:spLocks noGrp="1"/>
          </p:cNvSpPr>
          <p:nvPr>
            <p:ph type="subTitle" idx="5"/>
          </p:nvPr>
        </p:nvSpPr>
        <p:spPr>
          <a:xfrm>
            <a:off x="6510800" y="5165051"/>
            <a:ext cx="1932300" cy="70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74" name="Google Shape;174;p18"/>
          <p:cNvSpPr txBox="1">
            <a:spLocks noGrp="1"/>
          </p:cNvSpPr>
          <p:nvPr>
            <p:ph type="title" idx="6"/>
          </p:nvPr>
        </p:nvSpPr>
        <p:spPr>
          <a:xfrm>
            <a:off x="713225" y="6136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latin typeface="Changa One"/>
                <a:ea typeface="Changa One"/>
                <a:cs typeface="Changa One"/>
                <a:sym typeface="Changa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867860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175"/>
        <p:cNvGrpSpPr/>
        <p:nvPr/>
      </p:nvGrpSpPr>
      <p:grpSpPr>
        <a:xfrm>
          <a:off x="0" y="0"/>
          <a:ext cx="0" cy="0"/>
          <a:chOff x="0" y="0"/>
          <a:chExt cx="0" cy="0"/>
        </a:xfrm>
      </p:grpSpPr>
      <p:sp>
        <p:nvSpPr>
          <p:cNvPr id="176" name="Google Shape;176;p19"/>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77" name="Google Shape;177;p19"/>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78" name="Google Shape;178;p19"/>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79" name="Google Shape;179;p19"/>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80" name="Google Shape;180;p19"/>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1" name="Google Shape;181;p19"/>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82" name="Google Shape;182;p19"/>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704509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solidFill>
          <a:schemeClr val="accent2"/>
        </a:solidFill>
        <a:effectLst/>
      </p:bgPr>
    </p:bg>
    <p:spTree>
      <p:nvGrpSpPr>
        <p:cNvPr id="1" name="Shape 183"/>
        <p:cNvGrpSpPr/>
        <p:nvPr/>
      </p:nvGrpSpPr>
      <p:grpSpPr>
        <a:xfrm>
          <a:off x="0" y="0"/>
          <a:ext cx="0" cy="0"/>
          <a:chOff x="0" y="0"/>
          <a:chExt cx="0" cy="0"/>
        </a:xfrm>
      </p:grpSpPr>
      <p:sp>
        <p:nvSpPr>
          <p:cNvPr id="184" name="Google Shape;184;p20"/>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85" name="Google Shape;185;p20"/>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86" name="Google Shape;186;p20"/>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187" name="Google Shape;187;p20"/>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188" name="Google Shape;188;p20"/>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cxnSp>
        <p:nvCxnSpPr>
          <p:cNvPr id="189" name="Google Shape;189;p20"/>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190" name="Google Shape;190;p20"/>
          <p:cNvSpPr txBox="1">
            <a:spLocks noGrp="1"/>
          </p:cNvSpPr>
          <p:nvPr>
            <p:ph type="subTitle" idx="1"/>
          </p:nvPr>
        </p:nvSpPr>
        <p:spPr>
          <a:xfrm>
            <a:off x="2133875" y="2549933"/>
            <a:ext cx="2037000" cy="410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
        <p:nvSpPr>
          <p:cNvPr id="191" name="Google Shape;191;p20"/>
          <p:cNvSpPr txBox="1">
            <a:spLocks noGrp="1"/>
          </p:cNvSpPr>
          <p:nvPr>
            <p:ph type="subTitle" idx="2"/>
          </p:nvPr>
        </p:nvSpPr>
        <p:spPr>
          <a:xfrm>
            <a:off x="1061934" y="2863715"/>
            <a:ext cx="3108900" cy="1256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192" name="Google Shape;192;p20"/>
          <p:cNvSpPr txBox="1">
            <a:spLocks noGrp="1"/>
          </p:cNvSpPr>
          <p:nvPr>
            <p:ph type="subTitle" idx="3"/>
          </p:nvPr>
        </p:nvSpPr>
        <p:spPr>
          <a:xfrm flipH="1">
            <a:off x="2133828" y="4571000"/>
            <a:ext cx="2037000" cy="410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
        <p:nvSpPr>
          <p:cNvPr id="193" name="Google Shape;193;p20"/>
          <p:cNvSpPr txBox="1">
            <a:spLocks noGrp="1"/>
          </p:cNvSpPr>
          <p:nvPr>
            <p:ph type="subTitle" idx="4"/>
          </p:nvPr>
        </p:nvSpPr>
        <p:spPr>
          <a:xfrm flipH="1">
            <a:off x="1061934" y="4891033"/>
            <a:ext cx="3108900" cy="1256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194" name="Google Shape;194;p20"/>
          <p:cNvSpPr txBox="1">
            <a:spLocks noGrp="1"/>
          </p:cNvSpPr>
          <p:nvPr>
            <p:ph type="subTitle" idx="5"/>
          </p:nvPr>
        </p:nvSpPr>
        <p:spPr>
          <a:xfrm>
            <a:off x="4985878" y="2549933"/>
            <a:ext cx="2037000" cy="410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
        <p:nvSpPr>
          <p:cNvPr id="195" name="Google Shape;195;p20"/>
          <p:cNvSpPr txBox="1">
            <a:spLocks noGrp="1"/>
          </p:cNvSpPr>
          <p:nvPr>
            <p:ph type="subTitle" idx="6"/>
          </p:nvPr>
        </p:nvSpPr>
        <p:spPr>
          <a:xfrm>
            <a:off x="4985885" y="2863715"/>
            <a:ext cx="2852100" cy="125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196" name="Google Shape;196;p20"/>
          <p:cNvSpPr txBox="1">
            <a:spLocks noGrp="1"/>
          </p:cNvSpPr>
          <p:nvPr>
            <p:ph type="subTitle" idx="7"/>
          </p:nvPr>
        </p:nvSpPr>
        <p:spPr>
          <a:xfrm>
            <a:off x="4985878" y="4571000"/>
            <a:ext cx="2037000" cy="410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2pPr>
            <a:lvl3pPr lvl="2"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3pPr>
            <a:lvl4pPr lvl="3"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4pPr>
            <a:lvl5pPr lvl="4"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5pPr>
            <a:lvl6pPr lvl="5"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6pPr>
            <a:lvl7pPr lvl="6"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7pPr>
            <a:lvl8pPr lvl="7"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8pPr>
            <a:lvl9pPr lvl="8"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9pPr>
          </a:lstStyle>
          <a:p>
            <a:endParaRPr/>
          </a:p>
        </p:txBody>
      </p:sp>
      <p:sp>
        <p:nvSpPr>
          <p:cNvPr id="197" name="Google Shape;197;p20"/>
          <p:cNvSpPr txBox="1">
            <a:spLocks noGrp="1"/>
          </p:cNvSpPr>
          <p:nvPr>
            <p:ph type="subTitle" idx="8"/>
          </p:nvPr>
        </p:nvSpPr>
        <p:spPr>
          <a:xfrm>
            <a:off x="4985885" y="4891033"/>
            <a:ext cx="2879700" cy="125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198" name="Google Shape;198;p20"/>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7806668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accent6"/>
        </a:solidFill>
        <a:effectLst/>
      </p:bgPr>
    </p:bg>
    <p:spTree>
      <p:nvGrpSpPr>
        <p:cNvPr id="1" name="Shape 199"/>
        <p:cNvGrpSpPr/>
        <p:nvPr/>
      </p:nvGrpSpPr>
      <p:grpSpPr>
        <a:xfrm>
          <a:off x="0" y="0"/>
          <a:ext cx="0" cy="0"/>
          <a:chOff x="0" y="0"/>
          <a:chExt cx="0" cy="0"/>
        </a:xfrm>
      </p:grpSpPr>
      <p:sp>
        <p:nvSpPr>
          <p:cNvPr id="200" name="Google Shape;200;p21"/>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01" name="Google Shape;201;p21"/>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02" name="Google Shape;202;p21"/>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03" name="Google Shape;203;p21"/>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04" name="Google Shape;204;p21"/>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1"/>
          <p:cNvSpPr txBox="1">
            <a:spLocks noGrp="1"/>
          </p:cNvSpPr>
          <p:nvPr>
            <p:ph type="title" hasCustomPrompt="1"/>
          </p:nvPr>
        </p:nvSpPr>
        <p:spPr>
          <a:xfrm>
            <a:off x="798125" y="2510763"/>
            <a:ext cx="2305500" cy="12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000"/>
            </a:lvl1pPr>
            <a:lvl2pPr lvl="1" algn="ctr" rtl="0">
              <a:spcBef>
                <a:spcPts val="0"/>
              </a:spcBef>
              <a:spcAft>
                <a:spcPts val="0"/>
              </a:spcAft>
              <a:buClr>
                <a:schemeClr val="lt1"/>
              </a:buClr>
              <a:buSzPts val="7000"/>
              <a:buNone/>
              <a:defRPr sz="7000">
                <a:solidFill>
                  <a:schemeClr val="lt1"/>
                </a:solidFill>
              </a:defRPr>
            </a:lvl2pPr>
            <a:lvl3pPr lvl="2" algn="ctr" rtl="0">
              <a:spcBef>
                <a:spcPts val="0"/>
              </a:spcBef>
              <a:spcAft>
                <a:spcPts val="0"/>
              </a:spcAft>
              <a:buClr>
                <a:schemeClr val="lt1"/>
              </a:buClr>
              <a:buSzPts val="7000"/>
              <a:buNone/>
              <a:defRPr sz="7000">
                <a:solidFill>
                  <a:schemeClr val="lt1"/>
                </a:solidFill>
              </a:defRPr>
            </a:lvl3pPr>
            <a:lvl4pPr lvl="3" algn="ctr" rtl="0">
              <a:spcBef>
                <a:spcPts val="0"/>
              </a:spcBef>
              <a:spcAft>
                <a:spcPts val="0"/>
              </a:spcAft>
              <a:buClr>
                <a:schemeClr val="lt1"/>
              </a:buClr>
              <a:buSzPts val="7000"/>
              <a:buNone/>
              <a:defRPr sz="7000">
                <a:solidFill>
                  <a:schemeClr val="lt1"/>
                </a:solidFill>
              </a:defRPr>
            </a:lvl4pPr>
            <a:lvl5pPr lvl="4" algn="ctr" rtl="0">
              <a:spcBef>
                <a:spcPts val="0"/>
              </a:spcBef>
              <a:spcAft>
                <a:spcPts val="0"/>
              </a:spcAft>
              <a:buClr>
                <a:schemeClr val="lt1"/>
              </a:buClr>
              <a:buSzPts val="7000"/>
              <a:buNone/>
              <a:defRPr sz="7000">
                <a:solidFill>
                  <a:schemeClr val="lt1"/>
                </a:solidFill>
              </a:defRPr>
            </a:lvl5pPr>
            <a:lvl6pPr lvl="5" algn="ctr" rtl="0">
              <a:spcBef>
                <a:spcPts val="0"/>
              </a:spcBef>
              <a:spcAft>
                <a:spcPts val="0"/>
              </a:spcAft>
              <a:buClr>
                <a:schemeClr val="lt1"/>
              </a:buClr>
              <a:buSzPts val="7000"/>
              <a:buNone/>
              <a:defRPr sz="7000">
                <a:solidFill>
                  <a:schemeClr val="lt1"/>
                </a:solidFill>
              </a:defRPr>
            </a:lvl6pPr>
            <a:lvl7pPr lvl="6" algn="ctr" rtl="0">
              <a:spcBef>
                <a:spcPts val="0"/>
              </a:spcBef>
              <a:spcAft>
                <a:spcPts val="0"/>
              </a:spcAft>
              <a:buClr>
                <a:schemeClr val="lt1"/>
              </a:buClr>
              <a:buSzPts val="7000"/>
              <a:buNone/>
              <a:defRPr sz="7000">
                <a:solidFill>
                  <a:schemeClr val="lt1"/>
                </a:solidFill>
              </a:defRPr>
            </a:lvl7pPr>
            <a:lvl8pPr lvl="7" algn="ctr" rtl="0">
              <a:spcBef>
                <a:spcPts val="0"/>
              </a:spcBef>
              <a:spcAft>
                <a:spcPts val="0"/>
              </a:spcAft>
              <a:buClr>
                <a:schemeClr val="lt1"/>
              </a:buClr>
              <a:buSzPts val="7000"/>
              <a:buNone/>
              <a:defRPr sz="7000">
                <a:solidFill>
                  <a:schemeClr val="lt1"/>
                </a:solidFill>
              </a:defRPr>
            </a:lvl8pPr>
            <a:lvl9pPr lvl="8" algn="ctr" rtl="0">
              <a:spcBef>
                <a:spcPts val="0"/>
              </a:spcBef>
              <a:spcAft>
                <a:spcPts val="0"/>
              </a:spcAft>
              <a:buClr>
                <a:schemeClr val="lt1"/>
              </a:buClr>
              <a:buSzPts val="7000"/>
              <a:buNone/>
              <a:defRPr sz="7000">
                <a:solidFill>
                  <a:schemeClr val="lt1"/>
                </a:solidFill>
              </a:defRPr>
            </a:lvl9pPr>
          </a:lstStyle>
          <a:p>
            <a:r>
              <a:t>xx%</a:t>
            </a:r>
          </a:p>
        </p:txBody>
      </p:sp>
      <p:sp>
        <p:nvSpPr>
          <p:cNvPr id="206" name="Google Shape;206;p21"/>
          <p:cNvSpPr txBox="1">
            <a:spLocks noGrp="1"/>
          </p:cNvSpPr>
          <p:nvPr>
            <p:ph type="subTitle" idx="1"/>
          </p:nvPr>
        </p:nvSpPr>
        <p:spPr>
          <a:xfrm>
            <a:off x="798125" y="3816837"/>
            <a:ext cx="2305500" cy="6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207" name="Google Shape;207;p21"/>
          <p:cNvSpPr txBox="1">
            <a:spLocks noGrp="1"/>
          </p:cNvSpPr>
          <p:nvPr>
            <p:ph type="title" idx="2" hasCustomPrompt="1"/>
          </p:nvPr>
        </p:nvSpPr>
        <p:spPr>
          <a:xfrm>
            <a:off x="3419250" y="2510763"/>
            <a:ext cx="2305500" cy="12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000"/>
            </a:lvl1pPr>
            <a:lvl2pPr lvl="1" algn="ctr" rtl="0">
              <a:spcBef>
                <a:spcPts val="0"/>
              </a:spcBef>
              <a:spcAft>
                <a:spcPts val="0"/>
              </a:spcAft>
              <a:buClr>
                <a:schemeClr val="lt1"/>
              </a:buClr>
              <a:buSzPts val="7000"/>
              <a:buNone/>
              <a:defRPr sz="7000">
                <a:solidFill>
                  <a:schemeClr val="lt1"/>
                </a:solidFill>
              </a:defRPr>
            </a:lvl2pPr>
            <a:lvl3pPr lvl="2" algn="ctr" rtl="0">
              <a:spcBef>
                <a:spcPts val="0"/>
              </a:spcBef>
              <a:spcAft>
                <a:spcPts val="0"/>
              </a:spcAft>
              <a:buClr>
                <a:schemeClr val="lt1"/>
              </a:buClr>
              <a:buSzPts val="7000"/>
              <a:buNone/>
              <a:defRPr sz="7000">
                <a:solidFill>
                  <a:schemeClr val="lt1"/>
                </a:solidFill>
              </a:defRPr>
            </a:lvl3pPr>
            <a:lvl4pPr lvl="3" algn="ctr" rtl="0">
              <a:spcBef>
                <a:spcPts val="0"/>
              </a:spcBef>
              <a:spcAft>
                <a:spcPts val="0"/>
              </a:spcAft>
              <a:buClr>
                <a:schemeClr val="lt1"/>
              </a:buClr>
              <a:buSzPts val="7000"/>
              <a:buNone/>
              <a:defRPr sz="7000">
                <a:solidFill>
                  <a:schemeClr val="lt1"/>
                </a:solidFill>
              </a:defRPr>
            </a:lvl4pPr>
            <a:lvl5pPr lvl="4" algn="ctr" rtl="0">
              <a:spcBef>
                <a:spcPts val="0"/>
              </a:spcBef>
              <a:spcAft>
                <a:spcPts val="0"/>
              </a:spcAft>
              <a:buClr>
                <a:schemeClr val="lt1"/>
              </a:buClr>
              <a:buSzPts val="7000"/>
              <a:buNone/>
              <a:defRPr sz="7000">
                <a:solidFill>
                  <a:schemeClr val="lt1"/>
                </a:solidFill>
              </a:defRPr>
            </a:lvl5pPr>
            <a:lvl6pPr lvl="5" algn="ctr" rtl="0">
              <a:spcBef>
                <a:spcPts val="0"/>
              </a:spcBef>
              <a:spcAft>
                <a:spcPts val="0"/>
              </a:spcAft>
              <a:buClr>
                <a:schemeClr val="lt1"/>
              </a:buClr>
              <a:buSzPts val="7000"/>
              <a:buNone/>
              <a:defRPr sz="7000">
                <a:solidFill>
                  <a:schemeClr val="lt1"/>
                </a:solidFill>
              </a:defRPr>
            </a:lvl6pPr>
            <a:lvl7pPr lvl="6" algn="ctr" rtl="0">
              <a:spcBef>
                <a:spcPts val="0"/>
              </a:spcBef>
              <a:spcAft>
                <a:spcPts val="0"/>
              </a:spcAft>
              <a:buClr>
                <a:schemeClr val="lt1"/>
              </a:buClr>
              <a:buSzPts val="7000"/>
              <a:buNone/>
              <a:defRPr sz="7000">
                <a:solidFill>
                  <a:schemeClr val="lt1"/>
                </a:solidFill>
              </a:defRPr>
            </a:lvl7pPr>
            <a:lvl8pPr lvl="7" algn="ctr" rtl="0">
              <a:spcBef>
                <a:spcPts val="0"/>
              </a:spcBef>
              <a:spcAft>
                <a:spcPts val="0"/>
              </a:spcAft>
              <a:buClr>
                <a:schemeClr val="lt1"/>
              </a:buClr>
              <a:buSzPts val="7000"/>
              <a:buNone/>
              <a:defRPr sz="7000">
                <a:solidFill>
                  <a:schemeClr val="lt1"/>
                </a:solidFill>
              </a:defRPr>
            </a:lvl8pPr>
            <a:lvl9pPr lvl="8" algn="ctr" rtl="0">
              <a:spcBef>
                <a:spcPts val="0"/>
              </a:spcBef>
              <a:spcAft>
                <a:spcPts val="0"/>
              </a:spcAft>
              <a:buClr>
                <a:schemeClr val="lt1"/>
              </a:buClr>
              <a:buSzPts val="7000"/>
              <a:buNone/>
              <a:defRPr sz="7000">
                <a:solidFill>
                  <a:schemeClr val="lt1"/>
                </a:solidFill>
              </a:defRPr>
            </a:lvl9pPr>
          </a:lstStyle>
          <a:p>
            <a:r>
              <a:t>xx%</a:t>
            </a:r>
          </a:p>
        </p:txBody>
      </p:sp>
      <p:sp>
        <p:nvSpPr>
          <p:cNvPr id="208" name="Google Shape;208;p21"/>
          <p:cNvSpPr txBox="1">
            <a:spLocks noGrp="1"/>
          </p:cNvSpPr>
          <p:nvPr>
            <p:ph type="subTitle" idx="3"/>
          </p:nvPr>
        </p:nvSpPr>
        <p:spPr>
          <a:xfrm>
            <a:off x="3419250" y="3816837"/>
            <a:ext cx="2305500" cy="6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
        <p:nvSpPr>
          <p:cNvPr id="209" name="Google Shape;209;p21"/>
          <p:cNvSpPr txBox="1">
            <a:spLocks noGrp="1"/>
          </p:cNvSpPr>
          <p:nvPr>
            <p:ph type="title" idx="4" hasCustomPrompt="1"/>
          </p:nvPr>
        </p:nvSpPr>
        <p:spPr>
          <a:xfrm>
            <a:off x="6040375" y="2510763"/>
            <a:ext cx="2305500" cy="126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7000"/>
            </a:lvl1pPr>
            <a:lvl2pPr lvl="1" algn="ctr" rtl="0">
              <a:spcBef>
                <a:spcPts val="0"/>
              </a:spcBef>
              <a:spcAft>
                <a:spcPts val="0"/>
              </a:spcAft>
              <a:buClr>
                <a:schemeClr val="lt1"/>
              </a:buClr>
              <a:buSzPts val="7000"/>
              <a:buNone/>
              <a:defRPr sz="7000">
                <a:solidFill>
                  <a:schemeClr val="lt1"/>
                </a:solidFill>
              </a:defRPr>
            </a:lvl2pPr>
            <a:lvl3pPr lvl="2" algn="ctr" rtl="0">
              <a:spcBef>
                <a:spcPts val="0"/>
              </a:spcBef>
              <a:spcAft>
                <a:spcPts val="0"/>
              </a:spcAft>
              <a:buClr>
                <a:schemeClr val="lt1"/>
              </a:buClr>
              <a:buSzPts val="7000"/>
              <a:buNone/>
              <a:defRPr sz="7000">
                <a:solidFill>
                  <a:schemeClr val="lt1"/>
                </a:solidFill>
              </a:defRPr>
            </a:lvl3pPr>
            <a:lvl4pPr lvl="3" algn="ctr" rtl="0">
              <a:spcBef>
                <a:spcPts val="0"/>
              </a:spcBef>
              <a:spcAft>
                <a:spcPts val="0"/>
              </a:spcAft>
              <a:buClr>
                <a:schemeClr val="lt1"/>
              </a:buClr>
              <a:buSzPts val="7000"/>
              <a:buNone/>
              <a:defRPr sz="7000">
                <a:solidFill>
                  <a:schemeClr val="lt1"/>
                </a:solidFill>
              </a:defRPr>
            </a:lvl4pPr>
            <a:lvl5pPr lvl="4" algn="ctr" rtl="0">
              <a:spcBef>
                <a:spcPts val="0"/>
              </a:spcBef>
              <a:spcAft>
                <a:spcPts val="0"/>
              </a:spcAft>
              <a:buClr>
                <a:schemeClr val="lt1"/>
              </a:buClr>
              <a:buSzPts val="7000"/>
              <a:buNone/>
              <a:defRPr sz="7000">
                <a:solidFill>
                  <a:schemeClr val="lt1"/>
                </a:solidFill>
              </a:defRPr>
            </a:lvl5pPr>
            <a:lvl6pPr lvl="5" algn="ctr" rtl="0">
              <a:spcBef>
                <a:spcPts val="0"/>
              </a:spcBef>
              <a:spcAft>
                <a:spcPts val="0"/>
              </a:spcAft>
              <a:buClr>
                <a:schemeClr val="lt1"/>
              </a:buClr>
              <a:buSzPts val="7000"/>
              <a:buNone/>
              <a:defRPr sz="7000">
                <a:solidFill>
                  <a:schemeClr val="lt1"/>
                </a:solidFill>
              </a:defRPr>
            </a:lvl6pPr>
            <a:lvl7pPr lvl="6" algn="ctr" rtl="0">
              <a:spcBef>
                <a:spcPts val="0"/>
              </a:spcBef>
              <a:spcAft>
                <a:spcPts val="0"/>
              </a:spcAft>
              <a:buClr>
                <a:schemeClr val="lt1"/>
              </a:buClr>
              <a:buSzPts val="7000"/>
              <a:buNone/>
              <a:defRPr sz="7000">
                <a:solidFill>
                  <a:schemeClr val="lt1"/>
                </a:solidFill>
              </a:defRPr>
            </a:lvl7pPr>
            <a:lvl8pPr lvl="7" algn="ctr" rtl="0">
              <a:spcBef>
                <a:spcPts val="0"/>
              </a:spcBef>
              <a:spcAft>
                <a:spcPts val="0"/>
              </a:spcAft>
              <a:buClr>
                <a:schemeClr val="lt1"/>
              </a:buClr>
              <a:buSzPts val="7000"/>
              <a:buNone/>
              <a:defRPr sz="7000">
                <a:solidFill>
                  <a:schemeClr val="lt1"/>
                </a:solidFill>
              </a:defRPr>
            </a:lvl8pPr>
            <a:lvl9pPr lvl="8" algn="ctr" rtl="0">
              <a:spcBef>
                <a:spcPts val="0"/>
              </a:spcBef>
              <a:spcAft>
                <a:spcPts val="0"/>
              </a:spcAft>
              <a:buClr>
                <a:schemeClr val="lt1"/>
              </a:buClr>
              <a:buSzPts val="7000"/>
              <a:buNone/>
              <a:defRPr sz="7000">
                <a:solidFill>
                  <a:schemeClr val="lt1"/>
                </a:solidFill>
              </a:defRPr>
            </a:lvl9pPr>
          </a:lstStyle>
          <a:p>
            <a:r>
              <a:t>xx%</a:t>
            </a:r>
          </a:p>
        </p:txBody>
      </p:sp>
      <p:sp>
        <p:nvSpPr>
          <p:cNvPr id="210" name="Google Shape;210;p21"/>
          <p:cNvSpPr txBox="1">
            <a:spLocks noGrp="1"/>
          </p:cNvSpPr>
          <p:nvPr>
            <p:ph type="subTitle" idx="5"/>
          </p:nvPr>
        </p:nvSpPr>
        <p:spPr>
          <a:xfrm>
            <a:off x="6040375" y="3816837"/>
            <a:ext cx="2305500" cy="6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800"/>
              <a:buNone/>
              <a:defRPr>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grpSp>
        <p:nvGrpSpPr>
          <p:cNvPr id="211" name="Google Shape;211;p21"/>
          <p:cNvGrpSpPr/>
          <p:nvPr/>
        </p:nvGrpSpPr>
        <p:grpSpPr>
          <a:xfrm rot="5400000">
            <a:off x="4018047" y="-3740370"/>
            <a:ext cx="1107900" cy="8905043"/>
            <a:chOff x="5835613" y="26525"/>
            <a:chExt cx="2510349" cy="5143558"/>
          </a:xfrm>
        </p:grpSpPr>
        <p:grpSp>
          <p:nvGrpSpPr>
            <p:cNvPr id="212" name="Google Shape;212;p21"/>
            <p:cNvGrpSpPr/>
            <p:nvPr/>
          </p:nvGrpSpPr>
          <p:grpSpPr>
            <a:xfrm>
              <a:off x="6254013" y="26525"/>
              <a:ext cx="2091949" cy="5143558"/>
              <a:chOff x="557205" y="-55100"/>
              <a:chExt cx="2785922" cy="5272200"/>
            </a:xfrm>
          </p:grpSpPr>
          <p:sp>
            <p:nvSpPr>
              <p:cNvPr id="213" name="Google Shape;213;p21"/>
              <p:cNvSpPr/>
              <p:nvPr/>
            </p:nvSpPr>
            <p:spPr>
              <a:xfrm>
                <a:off x="557205" y="-55100"/>
                <a:ext cx="557100" cy="527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1"/>
              <p:cNvSpPr/>
              <p:nvPr/>
            </p:nvSpPr>
            <p:spPr>
              <a:xfrm>
                <a:off x="1114410" y="-55100"/>
                <a:ext cx="557100" cy="527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 name="Google Shape;215;p21"/>
              <p:cNvSpPr/>
              <p:nvPr/>
            </p:nvSpPr>
            <p:spPr>
              <a:xfrm>
                <a:off x="1671616" y="-55100"/>
                <a:ext cx="557100" cy="527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 name="Google Shape;216;p21"/>
              <p:cNvSpPr/>
              <p:nvPr/>
            </p:nvSpPr>
            <p:spPr>
              <a:xfrm>
                <a:off x="2228821" y="-55100"/>
                <a:ext cx="557100" cy="527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 name="Google Shape;217;p21"/>
              <p:cNvSpPr/>
              <p:nvPr/>
            </p:nvSpPr>
            <p:spPr>
              <a:xfrm>
                <a:off x="2786026" y="-55100"/>
                <a:ext cx="557100" cy="527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18" name="Google Shape;218;p21"/>
            <p:cNvSpPr/>
            <p:nvPr/>
          </p:nvSpPr>
          <p:spPr>
            <a:xfrm>
              <a:off x="5835613" y="26525"/>
              <a:ext cx="418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925222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3"/>
        </a:solidFill>
        <a:effectLst/>
      </p:bgPr>
    </p:bg>
    <p:spTree>
      <p:nvGrpSpPr>
        <p:cNvPr id="1" name="Shape 219"/>
        <p:cNvGrpSpPr/>
        <p:nvPr/>
      </p:nvGrpSpPr>
      <p:grpSpPr>
        <a:xfrm>
          <a:off x="0" y="0"/>
          <a:ext cx="0" cy="0"/>
          <a:chOff x="0" y="0"/>
          <a:chExt cx="0" cy="0"/>
        </a:xfrm>
      </p:grpSpPr>
      <p:sp>
        <p:nvSpPr>
          <p:cNvPr id="220" name="Google Shape;220;p22"/>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21" name="Google Shape;221;p22"/>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22" name="Google Shape;222;p22"/>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23" name="Google Shape;223;p22"/>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24" name="Google Shape;224;p22"/>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 name="Google Shape;225;p22"/>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26" name="Google Shape;226;p22"/>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838587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accent5"/>
        </a:solidFill>
        <a:effectLst/>
      </p:bgPr>
    </p:bg>
    <p:spTree>
      <p:nvGrpSpPr>
        <p:cNvPr id="1" name="Shape 227"/>
        <p:cNvGrpSpPr/>
        <p:nvPr/>
      </p:nvGrpSpPr>
      <p:grpSpPr>
        <a:xfrm>
          <a:off x="0" y="0"/>
          <a:ext cx="0" cy="0"/>
          <a:chOff x="0" y="0"/>
          <a:chExt cx="0" cy="0"/>
        </a:xfrm>
      </p:grpSpPr>
      <p:sp>
        <p:nvSpPr>
          <p:cNvPr id="228" name="Google Shape;228;p23"/>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29" name="Google Shape;229;p23"/>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30" name="Google Shape;230;p23"/>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31" name="Google Shape;231;p23"/>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32" name="Google Shape;232;p23"/>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 name="Google Shape;233;p23"/>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34" name="Google Shape;234;p23"/>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235" name="Google Shape;235;p23"/>
          <p:cNvSpPr txBox="1">
            <a:spLocks noGrp="1"/>
          </p:cNvSpPr>
          <p:nvPr>
            <p:ph type="subTitle" idx="1"/>
          </p:nvPr>
        </p:nvSpPr>
        <p:spPr>
          <a:xfrm>
            <a:off x="724925" y="2912033"/>
            <a:ext cx="4824000" cy="250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Char char="●"/>
              <a:defRPr sz="1400">
                <a:solidFill>
                  <a:schemeClr val="lt1"/>
                </a:solidFill>
              </a:defRPr>
            </a:lvl1pPr>
            <a:lvl2pPr lvl="1" rtl="0">
              <a:spcBef>
                <a:spcPts val="0"/>
              </a:spcBef>
              <a:spcAft>
                <a:spcPts val="0"/>
              </a:spcAft>
              <a:buClr>
                <a:schemeClr val="lt1"/>
              </a:buClr>
              <a:buSzPts val="1400"/>
              <a:buChar char="○"/>
              <a:defRPr>
                <a:solidFill>
                  <a:schemeClr val="lt1"/>
                </a:solidFill>
              </a:defRPr>
            </a:lvl2pPr>
            <a:lvl3pPr lvl="2" rtl="0">
              <a:spcBef>
                <a:spcPts val="0"/>
              </a:spcBef>
              <a:spcAft>
                <a:spcPts val="0"/>
              </a:spcAft>
              <a:buClr>
                <a:schemeClr val="lt1"/>
              </a:buClr>
              <a:buSzPts val="1400"/>
              <a:buChar char="■"/>
              <a:defRPr>
                <a:solidFill>
                  <a:schemeClr val="lt1"/>
                </a:solidFill>
              </a:defRPr>
            </a:lvl3pPr>
            <a:lvl4pPr lvl="3" rtl="0">
              <a:spcBef>
                <a:spcPts val="0"/>
              </a:spcBef>
              <a:spcAft>
                <a:spcPts val="0"/>
              </a:spcAft>
              <a:buClr>
                <a:schemeClr val="lt1"/>
              </a:buClr>
              <a:buSzPts val="1400"/>
              <a:buChar char="●"/>
              <a:defRPr>
                <a:solidFill>
                  <a:schemeClr val="lt1"/>
                </a:solidFill>
              </a:defRPr>
            </a:lvl4pPr>
            <a:lvl5pPr lvl="4" rtl="0">
              <a:spcBef>
                <a:spcPts val="0"/>
              </a:spcBef>
              <a:spcAft>
                <a:spcPts val="0"/>
              </a:spcAft>
              <a:buClr>
                <a:schemeClr val="lt1"/>
              </a:buClr>
              <a:buSzPts val="1400"/>
              <a:buChar char="○"/>
              <a:defRPr>
                <a:solidFill>
                  <a:schemeClr val="lt1"/>
                </a:solidFill>
              </a:defRPr>
            </a:lvl5pPr>
            <a:lvl6pPr lvl="5" rtl="0">
              <a:spcBef>
                <a:spcPts val="0"/>
              </a:spcBef>
              <a:spcAft>
                <a:spcPts val="0"/>
              </a:spcAft>
              <a:buClr>
                <a:schemeClr val="lt1"/>
              </a:buClr>
              <a:buSzPts val="1400"/>
              <a:buChar char="■"/>
              <a:defRPr>
                <a:solidFill>
                  <a:schemeClr val="lt1"/>
                </a:solidFill>
              </a:defRPr>
            </a:lvl6pPr>
            <a:lvl7pPr lvl="6" rtl="0">
              <a:spcBef>
                <a:spcPts val="0"/>
              </a:spcBef>
              <a:spcAft>
                <a:spcPts val="0"/>
              </a:spcAft>
              <a:buClr>
                <a:schemeClr val="lt1"/>
              </a:buClr>
              <a:buSzPts val="1400"/>
              <a:buChar char="●"/>
              <a:defRPr>
                <a:solidFill>
                  <a:schemeClr val="lt1"/>
                </a:solidFill>
              </a:defRPr>
            </a:lvl7pPr>
            <a:lvl8pPr lvl="7" rtl="0">
              <a:spcBef>
                <a:spcPts val="0"/>
              </a:spcBef>
              <a:spcAft>
                <a:spcPts val="0"/>
              </a:spcAft>
              <a:buClr>
                <a:schemeClr val="lt1"/>
              </a:buClr>
              <a:buSzPts val="1400"/>
              <a:buChar char="○"/>
              <a:defRPr>
                <a:solidFill>
                  <a:schemeClr val="lt1"/>
                </a:solidFill>
              </a:defRPr>
            </a:lvl8pPr>
            <a:lvl9pPr lvl="8" rtl="0">
              <a:spcBef>
                <a:spcPts val="0"/>
              </a:spcBef>
              <a:spcAft>
                <a:spcPts val="0"/>
              </a:spcAft>
              <a:buClr>
                <a:schemeClr val="lt1"/>
              </a:buClr>
              <a:buSzPts val="1400"/>
              <a:buChar char="■"/>
              <a:defRPr>
                <a:solidFill>
                  <a:schemeClr val="lt1"/>
                </a:solidFill>
              </a:defRPr>
            </a:lvl9pPr>
          </a:lstStyle>
          <a:p>
            <a:endParaRPr/>
          </a:p>
        </p:txBody>
      </p:sp>
      <p:sp>
        <p:nvSpPr>
          <p:cNvPr id="236" name="Google Shape;236;p23"/>
          <p:cNvSpPr txBox="1">
            <a:spLocks noGrp="1"/>
          </p:cNvSpPr>
          <p:nvPr>
            <p:ph type="subTitle" idx="2"/>
          </p:nvPr>
        </p:nvSpPr>
        <p:spPr>
          <a:xfrm>
            <a:off x="724925" y="2417500"/>
            <a:ext cx="3567300" cy="56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2pPr>
            <a:lvl3pPr lvl="2"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3pPr>
            <a:lvl4pPr lvl="3"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4pPr>
            <a:lvl5pPr lvl="4"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5pPr>
            <a:lvl6pPr lvl="5"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6pPr>
            <a:lvl7pPr lvl="6"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7pPr>
            <a:lvl8pPr lvl="7"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8pPr>
            <a:lvl9pPr lvl="8"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9pPr>
          </a:lstStyle>
          <a:p>
            <a:endParaRPr/>
          </a:p>
        </p:txBody>
      </p:sp>
    </p:spTree>
    <p:extLst>
      <p:ext uri="{BB962C8B-B14F-4D97-AF65-F5344CB8AC3E}">
        <p14:creationId xmlns:p14="http://schemas.microsoft.com/office/powerpoint/2010/main" val="2032585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accent6"/>
        </a:solidFill>
        <a:effectLst/>
      </p:bgPr>
    </p:bg>
    <p:spTree>
      <p:nvGrpSpPr>
        <p:cNvPr id="1" name="Shape 237"/>
        <p:cNvGrpSpPr/>
        <p:nvPr/>
      </p:nvGrpSpPr>
      <p:grpSpPr>
        <a:xfrm>
          <a:off x="0" y="0"/>
          <a:ext cx="0" cy="0"/>
          <a:chOff x="0" y="0"/>
          <a:chExt cx="0" cy="0"/>
        </a:xfrm>
      </p:grpSpPr>
      <p:sp>
        <p:nvSpPr>
          <p:cNvPr id="238" name="Google Shape;238;p24"/>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39" name="Google Shape;239;p24"/>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40" name="Google Shape;240;p24"/>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41" name="Google Shape;241;p24"/>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42" name="Google Shape;242;p24"/>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24"/>
          <p:cNvSpPr txBox="1">
            <a:spLocks noGrp="1"/>
          </p:cNvSpPr>
          <p:nvPr>
            <p:ph type="title"/>
          </p:nvPr>
        </p:nvSpPr>
        <p:spPr>
          <a:xfrm>
            <a:off x="713225" y="593367"/>
            <a:ext cx="77175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44" name="Google Shape;244;p24"/>
          <p:cNvCxnSpPr/>
          <p:nvPr/>
        </p:nvCxnSpPr>
        <p:spPr>
          <a:xfrm>
            <a:off x="109175" y="1869067"/>
            <a:ext cx="9011700" cy="0"/>
          </a:xfrm>
          <a:prstGeom prst="straightConnector1">
            <a:avLst/>
          </a:prstGeom>
          <a:noFill/>
          <a:ln w="152400" cap="flat" cmpd="sng">
            <a:solidFill>
              <a:schemeClr val="lt1"/>
            </a:solidFill>
            <a:prstDash val="solid"/>
            <a:round/>
            <a:headEnd type="none" w="med" len="med"/>
            <a:tailEnd type="none" w="med" len="med"/>
          </a:ln>
        </p:spPr>
      </p:cxnSp>
      <p:sp>
        <p:nvSpPr>
          <p:cNvPr id="245" name="Google Shape;245;p24"/>
          <p:cNvSpPr txBox="1">
            <a:spLocks noGrp="1"/>
          </p:cNvSpPr>
          <p:nvPr>
            <p:ph type="subTitle" idx="1"/>
          </p:nvPr>
        </p:nvSpPr>
        <p:spPr>
          <a:xfrm>
            <a:off x="724925" y="2912033"/>
            <a:ext cx="4824000" cy="2506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Char char="●"/>
              <a:defRPr sz="1400">
                <a:solidFill>
                  <a:schemeClr val="lt1"/>
                </a:solidFill>
              </a:defRPr>
            </a:lvl1pPr>
            <a:lvl2pPr lvl="1" rtl="0">
              <a:spcBef>
                <a:spcPts val="0"/>
              </a:spcBef>
              <a:spcAft>
                <a:spcPts val="0"/>
              </a:spcAft>
              <a:buClr>
                <a:schemeClr val="lt1"/>
              </a:buClr>
              <a:buSzPts val="1400"/>
              <a:buChar char="○"/>
              <a:defRPr>
                <a:solidFill>
                  <a:schemeClr val="lt1"/>
                </a:solidFill>
              </a:defRPr>
            </a:lvl2pPr>
            <a:lvl3pPr lvl="2" rtl="0">
              <a:spcBef>
                <a:spcPts val="0"/>
              </a:spcBef>
              <a:spcAft>
                <a:spcPts val="0"/>
              </a:spcAft>
              <a:buClr>
                <a:schemeClr val="lt1"/>
              </a:buClr>
              <a:buSzPts val="1400"/>
              <a:buChar char="■"/>
              <a:defRPr>
                <a:solidFill>
                  <a:schemeClr val="lt1"/>
                </a:solidFill>
              </a:defRPr>
            </a:lvl3pPr>
            <a:lvl4pPr lvl="3" rtl="0">
              <a:spcBef>
                <a:spcPts val="0"/>
              </a:spcBef>
              <a:spcAft>
                <a:spcPts val="0"/>
              </a:spcAft>
              <a:buClr>
                <a:schemeClr val="lt1"/>
              </a:buClr>
              <a:buSzPts val="1400"/>
              <a:buChar char="●"/>
              <a:defRPr>
                <a:solidFill>
                  <a:schemeClr val="lt1"/>
                </a:solidFill>
              </a:defRPr>
            </a:lvl4pPr>
            <a:lvl5pPr lvl="4" rtl="0">
              <a:spcBef>
                <a:spcPts val="0"/>
              </a:spcBef>
              <a:spcAft>
                <a:spcPts val="0"/>
              </a:spcAft>
              <a:buClr>
                <a:schemeClr val="lt1"/>
              </a:buClr>
              <a:buSzPts val="1400"/>
              <a:buChar char="○"/>
              <a:defRPr>
                <a:solidFill>
                  <a:schemeClr val="lt1"/>
                </a:solidFill>
              </a:defRPr>
            </a:lvl5pPr>
            <a:lvl6pPr lvl="5" rtl="0">
              <a:spcBef>
                <a:spcPts val="0"/>
              </a:spcBef>
              <a:spcAft>
                <a:spcPts val="0"/>
              </a:spcAft>
              <a:buClr>
                <a:schemeClr val="lt1"/>
              </a:buClr>
              <a:buSzPts val="1400"/>
              <a:buChar char="■"/>
              <a:defRPr>
                <a:solidFill>
                  <a:schemeClr val="lt1"/>
                </a:solidFill>
              </a:defRPr>
            </a:lvl6pPr>
            <a:lvl7pPr lvl="6" rtl="0">
              <a:spcBef>
                <a:spcPts val="0"/>
              </a:spcBef>
              <a:spcAft>
                <a:spcPts val="0"/>
              </a:spcAft>
              <a:buClr>
                <a:schemeClr val="lt1"/>
              </a:buClr>
              <a:buSzPts val="1400"/>
              <a:buChar char="●"/>
              <a:defRPr>
                <a:solidFill>
                  <a:schemeClr val="lt1"/>
                </a:solidFill>
              </a:defRPr>
            </a:lvl7pPr>
            <a:lvl8pPr lvl="7" rtl="0">
              <a:spcBef>
                <a:spcPts val="0"/>
              </a:spcBef>
              <a:spcAft>
                <a:spcPts val="0"/>
              </a:spcAft>
              <a:buClr>
                <a:schemeClr val="lt1"/>
              </a:buClr>
              <a:buSzPts val="1400"/>
              <a:buChar char="○"/>
              <a:defRPr>
                <a:solidFill>
                  <a:schemeClr val="lt1"/>
                </a:solidFill>
              </a:defRPr>
            </a:lvl8pPr>
            <a:lvl9pPr lvl="8" rtl="0">
              <a:spcBef>
                <a:spcPts val="0"/>
              </a:spcBef>
              <a:spcAft>
                <a:spcPts val="0"/>
              </a:spcAft>
              <a:buClr>
                <a:schemeClr val="lt1"/>
              </a:buClr>
              <a:buSzPts val="1400"/>
              <a:buChar char="■"/>
              <a:defRPr>
                <a:solidFill>
                  <a:schemeClr val="lt1"/>
                </a:solidFill>
              </a:defRPr>
            </a:lvl9pPr>
          </a:lstStyle>
          <a:p>
            <a:endParaRPr/>
          </a:p>
        </p:txBody>
      </p:sp>
      <p:sp>
        <p:nvSpPr>
          <p:cNvPr id="246" name="Google Shape;246;p24"/>
          <p:cNvSpPr txBox="1">
            <a:spLocks noGrp="1"/>
          </p:cNvSpPr>
          <p:nvPr>
            <p:ph type="subTitle" idx="2"/>
          </p:nvPr>
        </p:nvSpPr>
        <p:spPr>
          <a:xfrm>
            <a:off x="724925" y="2417500"/>
            <a:ext cx="3567300" cy="56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000"/>
              <a:buFont typeface="Changa One"/>
              <a:buNone/>
              <a:defRPr sz="2000">
                <a:solidFill>
                  <a:schemeClr val="lt1"/>
                </a:solidFill>
                <a:latin typeface="Changa One"/>
                <a:ea typeface="Changa One"/>
                <a:cs typeface="Changa One"/>
                <a:sym typeface="Changa One"/>
              </a:defRPr>
            </a:lvl1pPr>
            <a:lvl2pPr lvl="1"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2pPr>
            <a:lvl3pPr lvl="2"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3pPr>
            <a:lvl4pPr lvl="3"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4pPr>
            <a:lvl5pPr lvl="4"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5pPr>
            <a:lvl6pPr lvl="5"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6pPr>
            <a:lvl7pPr lvl="6"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7pPr>
            <a:lvl8pPr lvl="7"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8pPr>
            <a:lvl9pPr lvl="8" rtl="0">
              <a:spcBef>
                <a:spcPts val="0"/>
              </a:spcBef>
              <a:spcAft>
                <a:spcPts val="0"/>
              </a:spcAft>
              <a:buClr>
                <a:schemeClr val="lt1"/>
              </a:buClr>
              <a:buSzPts val="2000"/>
              <a:buFont typeface="Ramabhadra"/>
              <a:buNone/>
              <a:defRPr sz="2000">
                <a:solidFill>
                  <a:schemeClr val="lt1"/>
                </a:solidFill>
                <a:latin typeface="Ramabhadra"/>
                <a:ea typeface="Ramabhadra"/>
                <a:cs typeface="Ramabhadra"/>
                <a:sym typeface="Ramabhadra"/>
              </a:defRPr>
            </a:lvl9pPr>
          </a:lstStyle>
          <a:p>
            <a:endParaRPr/>
          </a:p>
        </p:txBody>
      </p:sp>
    </p:spTree>
    <p:extLst>
      <p:ext uri="{BB962C8B-B14F-4D97-AF65-F5344CB8AC3E}">
        <p14:creationId xmlns:p14="http://schemas.microsoft.com/office/powerpoint/2010/main" val="42448662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4"/>
        </a:solidFill>
        <a:effectLst/>
      </p:bgPr>
    </p:bg>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2551950" y="719967"/>
            <a:ext cx="4040100" cy="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49" name="Google Shape;249;p25"/>
          <p:cNvGrpSpPr/>
          <p:nvPr/>
        </p:nvGrpSpPr>
        <p:grpSpPr>
          <a:xfrm>
            <a:off x="-4250" y="-367"/>
            <a:ext cx="9152500" cy="6858733"/>
            <a:chOff x="0" y="0"/>
            <a:chExt cx="9152500" cy="5144050"/>
          </a:xfrm>
        </p:grpSpPr>
        <p:pic>
          <p:nvPicPr>
            <p:cNvPr id="250" name="Google Shape;250;p25"/>
            <p:cNvPicPr preferRelativeResize="0"/>
            <p:nvPr/>
          </p:nvPicPr>
          <p:blipFill>
            <a:blip r:embed="rId2">
              <a:alphaModFix amt="31000"/>
            </a:blip>
            <a:stretch>
              <a:fillRect/>
            </a:stretch>
          </p:blipFill>
          <p:spPr>
            <a:xfrm>
              <a:off x="0" y="0"/>
              <a:ext cx="9144000" cy="5143500"/>
            </a:xfrm>
            <a:prstGeom prst="rect">
              <a:avLst/>
            </a:prstGeom>
            <a:noFill/>
            <a:ln>
              <a:noFill/>
            </a:ln>
          </p:spPr>
        </p:pic>
        <p:sp>
          <p:nvSpPr>
            <p:cNvPr id="251" name="Google Shape;251;p25"/>
            <p:cNvSpPr/>
            <p:nvPr/>
          </p:nvSpPr>
          <p:spPr>
            <a:xfrm>
              <a:off x="8500" y="550"/>
              <a:ext cx="9144000" cy="51435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52" name="Google Shape;252;p25"/>
          <p:cNvSpPr txBox="1"/>
          <p:nvPr/>
        </p:nvSpPr>
        <p:spPr>
          <a:xfrm>
            <a:off x="2768400" y="1644944"/>
            <a:ext cx="3607200" cy="1394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253" name="Google Shape;253;p25"/>
          <p:cNvSpPr txBox="1"/>
          <p:nvPr/>
        </p:nvSpPr>
        <p:spPr>
          <a:xfrm>
            <a:off x="2581500" y="4387633"/>
            <a:ext cx="3981000" cy="12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Open Sans"/>
                <a:ea typeface="Open Sans"/>
                <a:cs typeface="Open Sans"/>
                <a:sym typeface="Open Sans"/>
              </a:rPr>
              <a:t>CREDITS: This presentation template was created by </a:t>
            </a:r>
            <a:r>
              <a:rPr lang="en" sz="1800" b="1">
                <a:solidFill>
                  <a:schemeClr val="lt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Slidesgo</a:t>
            </a:r>
            <a:r>
              <a:rPr lang="en" sz="1800">
                <a:solidFill>
                  <a:schemeClr val="lt1"/>
                </a:solidFill>
                <a:latin typeface="Open Sans"/>
                <a:ea typeface="Open Sans"/>
                <a:cs typeface="Open Sans"/>
                <a:sym typeface="Open Sans"/>
              </a:rPr>
              <a:t>, including icons by </a:t>
            </a:r>
            <a:r>
              <a:rPr lang="en" sz="1800" b="1">
                <a:solidFill>
                  <a:schemeClr val="lt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Flaticon</a:t>
            </a:r>
            <a:r>
              <a:rPr lang="en" sz="1800">
                <a:solidFill>
                  <a:schemeClr val="lt1"/>
                </a:solidFill>
                <a:latin typeface="Open Sans"/>
                <a:ea typeface="Open Sans"/>
                <a:cs typeface="Open Sans"/>
                <a:sym typeface="Open Sans"/>
              </a:rPr>
              <a:t>, infographics &amp; images by </a:t>
            </a:r>
            <a:r>
              <a:rPr lang="en" sz="1800" b="1">
                <a:solidFill>
                  <a:schemeClr val="lt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Freepik</a:t>
            </a:r>
            <a:endParaRPr sz="1800" b="1">
              <a:solidFill>
                <a:schemeClr val="lt1"/>
              </a:solidFill>
              <a:latin typeface="Open Sans"/>
              <a:ea typeface="Open Sans"/>
              <a:cs typeface="Open Sans"/>
              <a:sym typeface="Open Sans"/>
            </a:endParaRPr>
          </a:p>
        </p:txBody>
      </p:sp>
      <p:sp>
        <p:nvSpPr>
          <p:cNvPr id="254" name="Google Shape;254;p25"/>
          <p:cNvSpPr txBox="1">
            <a:spLocks noGrp="1"/>
          </p:cNvSpPr>
          <p:nvPr>
            <p:ph type="subTitle" idx="1"/>
          </p:nvPr>
        </p:nvSpPr>
        <p:spPr>
          <a:xfrm>
            <a:off x="2521500" y="1688100"/>
            <a:ext cx="4101000" cy="194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4189193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255"/>
        <p:cNvGrpSpPr/>
        <p:nvPr/>
      </p:nvGrpSpPr>
      <p:grpSpPr>
        <a:xfrm>
          <a:off x="0" y="0"/>
          <a:ext cx="0" cy="0"/>
          <a:chOff x="0" y="0"/>
          <a:chExt cx="0" cy="0"/>
        </a:xfrm>
      </p:grpSpPr>
      <p:sp>
        <p:nvSpPr>
          <p:cNvPr id="256" name="Google Shape;256;p26"/>
          <p:cNvSpPr/>
          <p:nvPr/>
        </p:nvSpPr>
        <p:spPr>
          <a:xfrm flipH="1">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57" name="Google Shape;257;p26"/>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58" name="Google Shape;258;p26"/>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pic>
        <p:nvPicPr>
          <p:cNvPr id="259" name="Google Shape;259;p26"/>
          <p:cNvPicPr preferRelativeResize="0"/>
          <p:nvPr/>
        </p:nvPicPr>
        <p:blipFill>
          <a:blip r:embed="rId2">
            <a:alphaModFix amt="31000"/>
          </a:blip>
          <a:stretch>
            <a:fillRect/>
          </a:stretch>
        </p:blipFill>
        <p:spPr>
          <a:xfrm>
            <a:off x="0" y="0"/>
            <a:ext cx="9144000" cy="6858000"/>
          </a:xfrm>
          <a:prstGeom prst="rect">
            <a:avLst/>
          </a:prstGeom>
          <a:noFill/>
          <a:ln>
            <a:noFill/>
          </a:ln>
        </p:spPr>
      </p:pic>
      <p:sp>
        <p:nvSpPr>
          <p:cNvPr id="260" name="Google Shape;260;p26"/>
          <p:cNvSpPr/>
          <p:nvPr/>
        </p:nvSpPr>
        <p:spPr>
          <a:xfrm>
            <a:off x="8500" y="733"/>
            <a:ext cx="9144000" cy="68580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66957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713225" y="593367"/>
            <a:ext cx="771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atin typeface="Droid Sans"/>
                <a:ea typeface="Droid Sans"/>
                <a:cs typeface="Droid Sans"/>
                <a:sym typeface="Droid Sans"/>
              </a:defRPr>
            </a:lvl1pPr>
            <a:lvl2pPr lvl="1" rtl="0">
              <a:spcBef>
                <a:spcPts val="0"/>
              </a:spcBef>
              <a:spcAft>
                <a:spcPts val="0"/>
              </a:spcAft>
              <a:buSzPts val="3000"/>
              <a:buNone/>
              <a:defRPr>
                <a:latin typeface="Droid Sans"/>
                <a:ea typeface="Droid Sans"/>
                <a:cs typeface="Droid Sans"/>
                <a:sym typeface="Droid Sans"/>
              </a:defRPr>
            </a:lvl2pPr>
            <a:lvl3pPr lvl="2" rtl="0">
              <a:spcBef>
                <a:spcPts val="0"/>
              </a:spcBef>
              <a:spcAft>
                <a:spcPts val="0"/>
              </a:spcAft>
              <a:buSzPts val="3000"/>
              <a:buNone/>
              <a:defRPr>
                <a:latin typeface="Droid Sans"/>
                <a:ea typeface="Droid Sans"/>
                <a:cs typeface="Droid Sans"/>
                <a:sym typeface="Droid Sans"/>
              </a:defRPr>
            </a:lvl3pPr>
            <a:lvl4pPr lvl="3" rtl="0">
              <a:spcBef>
                <a:spcPts val="0"/>
              </a:spcBef>
              <a:spcAft>
                <a:spcPts val="0"/>
              </a:spcAft>
              <a:buSzPts val="3000"/>
              <a:buNone/>
              <a:defRPr>
                <a:latin typeface="Droid Sans"/>
                <a:ea typeface="Droid Sans"/>
                <a:cs typeface="Droid Sans"/>
                <a:sym typeface="Droid Sans"/>
              </a:defRPr>
            </a:lvl4pPr>
            <a:lvl5pPr lvl="4" rtl="0">
              <a:spcBef>
                <a:spcPts val="0"/>
              </a:spcBef>
              <a:spcAft>
                <a:spcPts val="0"/>
              </a:spcAft>
              <a:buSzPts val="3000"/>
              <a:buNone/>
              <a:defRPr>
                <a:latin typeface="Droid Sans"/>
                <a:ea typeface="Droid Sans"/>
                <a:cs typeface="Droid Sans"/>
                <a:sym typeface="Droid Sans"/>
              </a:defRPr>
            </a:lvl5pPr>
            <a:lvl6pPr lvl="5" rtl="0">
              <a:spcBef>
                <a:spcPts val="0"/>
              </a:spcBef>
              <a:spcAft>
                <a:spcPts val="0"/>
              </a:spcAft>
              <a:buSzPts val="3000"/>
              <a:buNone/>
              <a:defRPr>
                <a:latin typeface="Droid Sans"/>
                <a:ea typeface="Droid Sans"/>
                <a:cs typeface="Droid Sans"/>
                <a:sym typeface="Droid Sans"/>
              </a:defRPr>
            </a:lvl6pPr>
            <a:lvl7pPr lvl="6" rtl="0">
              <a:spcBef>
                <a:spcPts val="0"/>
              </a:spcBef>
              <a:spcAft>
                <a:spcPts val="0"/>
              </a:spcAft>
              <a:buSzPts val="3000"/>
              <a:buNone/>
              <a:defRPr>
                <a:latin typeface="Droid Sans"/>
                <a:ea typeface="Droid Sans"/>
                <a:cs typeface="Droid Sans"/>
                <a:sym typeface="Droid Sans"/>
              </a:defRPr>
            </a:lvl7pPr>
            <a:lvl8pPr lvl="7" rtl="0">
              <a:spcBef>
                <a:spcPts val="0"/>
              </a:spcBef>
              <a:spcAft>
                <a:spcPts val="0"/>
              </a:spcAft>
              <a:buSzPts val="3000"/>
              <a:buNone/>
              <a:defRPr>
                <a:latin typeface="Droid Sans"/>
                <a:ea typeface="Droid Sans"/>
                <a:cs typeface="Droid Sans"/>
                <a:sym typeface="Droid Sans"/>
              </a:defRPr>
            </a:lvl8pPr>
            <a:lvl9pPr lvl="8" rtl="0">
              <a:spcBef>
                <a:spcPts val="0"/>
              </a:spcBef>
              <a:spcAft>
                <a:spcPts val="0"/>
              </a:spcAft>
              <a:buSzPts val="3000"/>
              <a:buNone/>
              <a:defRPr>
                <a:latin typeface="Droid Sans"/>
                <a:ea typeface="Droid Sans"/>
                <a:cs typeface="Droid Sans"/>
                <a:sym typeface="Droid Sans"/>
              </a:defRPr>
            </a:lvl9pPr>
          </a:lstStyle>
          <a:p>
            <a:endParaRPr/>
          </a:p>
        </p:txBody>
      </p:sp>
      <p:grpSp>
        <p:nvGrpSpPr>
          <p:cNvPr id="263" name="Google Shape;263;p27"/>
          <p:cNvGrpSpPr/>
          <p:nvPr/>
        </p:nvGrpSpPr>
        <p:grpSpPr>
          <a:xfrm>
            <a:off x="-95484" y="-117110"/>
            <a:ext cx="9363334" cy="7007220"/>
            <a:chOff x="-95484" y="-87833"/>
            <a:chExt cx="9363334" cy="5255415"/>
          </a:xfrm>
        </p:grpSpPr>
        <p:grpSp>
          <p:nvGrpSpPr>
            <p:cNvPr id="264" name="Google Shape;264;p27"/>
            <p:cNvGrpSpPr/>
            <p:nvPr/>
          </p:nvGrpSpPr>
          <p:grpSpPr>
            <a:xfrm rot="5400000">
              <a:off x="1958476" y="-2141792"/>
              <a:ext cx="5255415" cy="9363334"/>
              <a:chOff x="5835613" y="26525"/>
              <a:chExt cx="2510349" cy="5143558"/>
            </a:xfrm>
          </p:grpSpPr>
          <p:grpSp>
            <p:nvGrpSpPr>
              <p:cNvPr id="265" name="Google Shape;265;p27"/>
              <p:cNvGrpSpPr/>
              <p:nvPr/>
            </p:nvGrpSpPr>
            <p:grpSpPr>
              <a:xfrm>
                <a:off x="6254013" y="26525"/>
                <a:ext cx="2091949" cy="5143558"/>
                <a:chOff x="557205" y="-55100"/>
                <a:chExt cx="2785922" cy="5272200"/>
              </a:xfrm>
            </p:grpSpPr>
            <p:sp>
              <p:nvSpPr>
                <p:cNvPr id="266" name="Google Shape;266;p27"/>
                <p:cNvSpPr/>
                <p:nvPr/>
              </p:nvSpPr>
              <p:spPr>
                <a:xfrm>
                  <a:off x="557205" y="-55100"/>
                  <a:ext cx="557100" cy="527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 name="Google Shape;267;p27"/>
                <p:cNvSpPr/>
                <p:nvPr/>
              </p:nvSpPr>
              <p:spPr>
                <a:xfrm>
                  <a:off x="1114410" y="-55100"/>
                  <a:ext cx="557100" cy="527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 name="Google Shape;268;p27"/>
                <p:cNvSpPr/>
                <p:nvPr/>
              </p:nvSpPr>
              <p:spPr>
                <a:xfrm>
                  <a:off x="1671616" y="-55100"/>
                  <a:ext cx="557100" cy="527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 name="Google Shape;269;p27"/>
                <p:cNvSpPr/>
                <p:nvPr/>
              </p:nvSpPr>
              <p:spPr>
                <a:xfrm>
                  <a:off x="2228821" y="-55100"/>
                  <a:ext cx="557100" cy="5272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7"/>
                <p:cNvSpPr/>
                <p:nvPr/>
              </p:nvSpPr>
              <p:spPr>
                <a:xfrm>
                  <a:off x="2786026" y="-55100"/>
                  <a:ext cx="557100" cy="5272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71" name="Google Shape;271;p27"/>
              <p:cNvSpPr/>
              <p:nvPr/>
            </p:nvSpPr>
            <p:spPr>
              <a:xfrm>
                <a:off x="5835613" y="26525"/>
                <a:ext cx="418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pic>
          <p:nvPicPr>
            <p:cNvPr id="272" name="Google Shape;272;p27"/>
            <p:cNvPicPr preferRelativeResize="0"/>
            <p:nvPr/>
          </p:nvPicPr>
          <p:blipFill>
            <a:blip r:embed="rId2">
              <a:alphaModFix amt="31000"/>
            </a:blip>
            <a:stretch>
              <a:fillRect/>
            </a:stretch>
          </p:blipFill>
          <p:spPr>
            <a:xfrm>
              <a:off x="0" y="0"/>
              <a:ext cx="9144000" cy="5143500"/>
            </a:xfrm>
            <a:prstGeom prst="rect">
              <a:avLst/>
            </a:prstGeom>
            <a:noFill/>
            <a:ln>
              <a:noFill/>
            </a:ln>
          </p:spPr>
        </p:pic>
        <p:sp>
          <p:nvSpPr>
            <p:cNvPr id="273" name="Google Shape;273;p27"/>
            <p:cNvSpPr/>
            <p:nvPr/>
          </p:nvSpPr>
          <p:spPr>
            <a:xfrm>
              <a:off x="8500" y="550"/>
              <a:ext cx="9144000" cy="5143500"/>
            </a:xfrm>
            <a:prstGeom prst="rect">
              <a:avLst/>
            </a:prstGeom>
            <a:noFill/>
            <a:ln w="2286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6722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7081F-2396-455D-B7EC-AE22FFEE323A}"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378608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7081F-2396-455D-B7EC-AE22FFEE323A}"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070283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265982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57081F-2396-455D-B7EC-AE22FFEE323A}"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979B-B210-413D-BE41-C0C236B33DDC}" type="slidenum">
              <a:rPr lang="en-US" smtClean="0"/>
              <a:t>‹#›</a:t>
            </a:fld>
            <a:endParaRPr lang="en-US"/>
          </a:p>
        </p:txBody>
      </p:sp>
    </p:spTree>
    <p:extLst>
      <p:ext uri="{BB962C8B-B14F-4D97-AF65-F5344CB8AC3E}">
        <p14:creationId xmlns:p14="http://schemas.microsoft.com/office/powerpoint/2010/main" val="121614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4.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7081F-2396-455D-B7EC-AE22FFEE323A}" type="datetimeFigureOut">
              <a:rPr lang="en-US" smtClean="0"/>
              <a:t>7/4/2021</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979B-B210-413D-BE41-C0C236B33DDC}" type="slidenum">
              <a:rPr lang="en-US" smtClean="0"/>
              <a:t>‹#›</a:t>
            </a:fld>
            <a:endParaRPr lang="en-US"/>
          </a:p>
        </p:txBody>
      </p:sp>
    </p:spTree>
    <p:extLst>
      <p:ext uri="{BB962C8B-B14F-4D97-AF65-F5344CB8AC3E}">
        <p14:creationId xmlns:p14="http://schemas.microsoft.com/office/powerpoint/2010/main" val="247671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426502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4D5D0E-9ECC-43C6-80CA-E2DF000112B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3D67CB-A592-40DA-96FD-118287641A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AB263-FB28-4E98-8A74-FA57148178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057081F-2396-455D-B7EC-AE22FFEE323A}" type="datetimeFigureOut">
              <a:rPr lang="en-US" smtClean="0"/>
              <a:t>7/4/2021</a:t>
            </a:fld>
            <a:endParaRPr lang="en-US"/>
          </a:p>
        </p:txBody>
      </p:sp>
      <p:sp>
        <p:nvSpPr>
          <p:cNvPr id="5" name="Footer Placeholder 4">
            <a:extLst>
              <a:ext uri="{FF2B5EF4-FFF2-40B4-BE49-F238E27FC236}">
                <a16:creationId xmlns:a16="http://schemas.microsoft.com/office/drawing/2014/main" id="{4D35CF67-D5A9-4607-9D1B-6537C945226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9260B-5BB3-4B11-8E30-17B5AC1AE38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5B979B-B210-413D-BE41-C0C236B33DDC}" type="slidenum">
              <a:rPr lang="en-US" smtClean="0"/>
              <a:t>‹#›</a:t>
            </a:fld>
            <a:endParaRPr lang="en-US"/>
          </a:p>
        </p:txBody>
      </p:sp>
    </p:spTree>
    <p:extLst>
      <p:ext uri="{BB962C8B-B14F-4D97-AF65-F5344CB8AC3E}">
        <p14:creationId xmlns:p14="http://schemas.microsoft.com/office/powerpoint/2010/main" val="23566370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3000"/>
              <a:buFont typeface="Changa One"/>
              <a:buNone/>
              <a:defRPr sz="3000">
                <a:solidFill>
                  <a:schemeClr val="lt1"/>
                </a:solidFill>
                <a:latin typeface="Changa One"/>
                <a:ea typeface="Changa One"/>
                <a:cs typeface="Changa One"/>
                <a:sym typeface="Changa One"/>
              </a:defRPr>
            </a:lvl1pPr>
            <a:lvl2pPr lvl="1">
              <a:spcBef>
                <a:spcPts val="0"/>
              </a:spcBef>
              <a:spcAft>
                <a:spcPts val="0"/>
              </a:spcAft>
              <a:buSzPts val="3000"/>
              <a:buFont typeface="Lilita One"/>
              <a:buNone/>
              <a:defRPr sz="3000">
                <a:latin typeface="Lilita One"/>
                <a:ea typeface="Lilita One"/>
                <a:cs typeface="Lilita One"/>
                <a:sym typeface="Lilita One"/>
              </a:defRPr>
            </a:lvl2pPr>
            <a:lvl3pPr lvl="2">
              <a:spcBef>
                <a:spcPts val="0"/>
              </a:spcBef>
              <a:spcAft>
                <a:spcPts val="0"/>
              </a:spcAft>
              <a:buSzPts val="3000"/>
              <a:buFont typeface="Lilita One"/>
              <a:buNone/>
              <a:defRPr sz="3000">
                <a:latin typeface="Lilita One"/>
                <a:ea typeface="Lilita One"/>
                <a:cs typeface="Lilita One"/>
                <a:sym typeface="Lilita One"/>
              </a:defRPr>
            </a:lvl3pPr>
            <a:lvl4pPr lvl="3">
              <a:spcBef>
                <a:spcPts val="0"/>
              </a:spcBef>
              <a:spcAft>
                <a:spcPts val="0"/>
              </a:spcAft>
              <a:buSzPts val="3000"/>
              <a:buFont typeface="Lilita One"/>
              <a:buNone/>
              <a:defRPr sz="3000">
                <a:latin typeface="Lilita One"/>
                <a:ea typeface="Lilita One"/>
                <a:cs typeface="Lilita One"/>
                <a:sym typeface="Lilita One"/>
              </a:defRPr>
            </a:lvl4pPr>
            <a:lvl5pPr lvl="4">
              <a:spcBef>
                <a:spcPts val="0"/>
              </a:spcBef>
              <a:spcAft>
                <a:spcPts val="0"/>
              </a:spcAft>
              <a:buSzPts val="3000"/>
              <a:buFont typeface="Lilita One"/>
              <a:buNone/>
              <a:defRPr sz="3000">
                <a:latin typeface="Lilita One"/>
                <a:ea typeface="Lilita One"/>
                <a:cs typeface="Lilita One"/>
                <a:sym typeface="Lilita One"/>
              </a:defRPr>
            </a:lvl5pPr>
            <a:lvl6pPr lvl="5">
              <a:spcBef>
                <a:spcPts val="0"/>
              </a:spcBef>
              <a:spcAft>
                <a:spcPts val="0"/>
              </a:spcAft>
              <a:buSzPts val="3000"/>
              <a:buFont typeface="Lilita One"/>
              <a:buNone/>
              <a:defRPr sz="3000">
                <a:latin typeface="Lilita One"/>
                <a:ea typeface="Lilita One"/>
                <a:cs typeface="Lilita One"/>
                <a:sym typeface="Lilita One"/>
              </a:defRPr>
            </a:lvl6pPr>
            <a:lvl7pPr lvl="6">
              <a:spcBef>
                <a:spcPts val="0"/>
              </a:spcBef>
              <a:spcAft>
                <a:spcPts val="0"/>
              </a:spcAft>
              <a:buSzPts val="3000"/>
              <a:buFont typeface="Lilita One"/>
              <a:buNone/>
              <a:defRPr sz="3000">
                <a:latin typeface="Lilita One"/>
                <a:ea typeface="Lilita One"/>
                <a:cs typeface="Lilita One"/>
                <a:sym typeface="Lilita One"/>
              </a:defRPr>
            </a:lvl7pPr>
            <a:lvl8pPr lvl="7">
              <a:spcBef>
                <a:spcPts val="0"/>
              </a:spcBef>
              <a:spcAft>
                <a:spcPts val="0"/>
              </a:spcAft>
              <a:buSzPts val="3000"/>
              <a:buFont typeface="Lilita One"/>
              <a:buNone/>
              <a:defRPr sz="3000">
                <a:latin typeface="Lilita One"/>
                <a:ea typeface="Lilita One"/>
                <a:cs typeface="Lilita One"/>
                <a:sym typeface="Lilita One"/>
              </a:defRPr>
            </a:lvl8pPr>
            <a:lvl9pPr lvl="8">
              <a:spcBef>
                <a:spcPts val="0"/>
              </a:spcBef>
              <a:spcAft>
                <a:spcPts val="0"/>
              </a:spcAft>
              <a:buSzPts val="3000"/>
              <a:buFont typeface="Lilita One"/>
              <a:buNone/>
              <a:defRPr sz="3000">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713225" y="1536633"/>
            <a:ext cx="7717500" cy="46080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SzPts val="1800"/>
              <a:buFont typeface="Open Sans"/>
              <a:buChar char="●"/>
              <a:defRPr sz="1800">
                <a:latin typeface="Open Sans"/>
                <a:ea typeface="Open Sans"/>
                <a:cs typeface="Open Sans"/>
                <a:sym typeface="Open Sans"/>
              </a:defRPr>
            </a:lvl1pPr>
            <a:lvl2pPr marL="914400" lvl="1" indent="-317500">
              <a:lnSpc>
                <a:spcPct val="100000"/>
              </a:lnSpc>
              <a:spcBef>
                <a:spcPts val="0"/>
              </a:spcBef>
              <a:spcAft>
                <a:spcPts val="0"/>
              </a:spcAft>
              <a:buSzPts val="1400"/>
              <a:buFont typeface="Open Sans"/>
              <a:buChar char="○"/>
              <a:defRPr>
                <a:latin typeface="Open Sans"/>
                <a:ea typeface="Open Sans"/>
                <a:cs typeface="Open Sans"/>
                <a:sym typeface="Open Sans"/>
              </a:defRPr>
            </a:lvl2pPr>
            <a:lvl3pPr marL="1371600" lvl="2" indent="-317500">
              <a:lnSpc>
                <a:spcPct val="100000"/>
              </a:lnSpc>
              <a:spcBef>
                <a:spcPts val="0"/>
              </a:spcBef>
              <a:spcAft>
                <a:spcPts val="0"/>
              </a:spcAft>
              <a:buSzPts val="1400"/>
              <a:buFont typeface="Open Sans"/>
              <a:buChar char="■"/>
              <a:defRPr>
                <a:latin typeface="Open Sans"/>
                <a:ea typeface="Open Sans"/>
                <a:cs typeface="Open Sans"/>
                <a:sym typeface="Open Sans"/>
              </a:defRPr>
            </a:lvl3pPr>
            <a:lvl4pPr marL="1828800" lvl="3" indent="-317500">
              <a:lnSpc>
                <a:spcPct val="100000"/>
              </a:lnSpc>
              <a:spcBef>
                <a:spcPts val="0"/>
              </a:spcBef>
              <a:spcAft>
                <a:spcPts val="0"/>
              </a:spcAft>
              <a:buSzPts val="1400"/>
              <a:buFont typeface="Open Sans"/>
              <a:buChar char="●"/>
              <a:defRPr>
                <a:latin typeface="Open Sans"/>
                <a:ea typeface="Open Sans"/>
                <a:cs typeface="Open Sans"/>
                <a:sym typeface="Open Sans"/>
              </a:defRPr>
            </a:lvl4pPr>
            <a:lvl5pPr marL="2286000" lvl="4" indent="-317500">
              <a:lnSpc>
                <a:spcPct val="100000"/>
              </a:lnSpc>
              <a:spcBef>
                <a:spcPts val="0"/>
              </a:spcBef>
              <a:spcAft>
                <a:spcPts val="0"/>
              </a:spcAft>
              <a:buSzPts val="1400"/>
              <a:buFont typeface="Open Sans"/>
              <a:buChar char="○"/>
              <a:defRPr>
                <a:latin typeface="Open Sans"/>
                <a:ea typeface="Open Sans"/>
                <a:cs typeface="Open Sans"/>
                <a:sym typeface="Open Sans"/>
              </a:defRPr>
            </a:lvl5pPr>
            <a:lvl6pPr marL="2743200" lvl="5" indent="-317500">
              <a:lnSpc>
                <a:spcPct val="100000"/>
              </a:lnSpc>
              <a:spcBef>
                <a:spcPts val="0"/>
              </a:spcBef>
              <a:spcAft>
                <a:spcPts val="0"/>
              </a:spcAft>
              <a:buSzPts val="1400"/>
              <a:buFont typeface="Open Sans"/>
              <a:buChar char="■"/>
              <a:defRPr>
                <a:latin typeface="Open Sans"/>
                <a:ea typeface="Open Sans"/>
                <a:cs typeface="Open Sans"/>
                <a:sym typeface="Open Sans"/>
              </a:defRPr>
            </a:lvl6pPr>
            <a:lvl7pPr marL="3200400" lvl="6" indent="-317500">
              <a:lnSpc>
                <a:spcPct val="100000"/>
              </a:lnSpc>
              <a:spcBef>
                <a:spcPts val="0"/>
              </a:spcBef>
              <a:spcAft>
                <a:spcPts val="0"/>
              </a:spcAft>
              <a:buSzPts val="1400"/>
              <a:buFont typeface="Open Sans"/>
              <a:buChar char="●"/>
              <a:defRPr>
                <a:latin typeface="Open Sans"/>
                <a:ea typeface="Open Sans"/>
                <a:cs typeface="Open Sans"/>
                <a:sym typeface="Open Sans"/>
              </a:defRPr>
            </a:lvl7pPr>
            <a:lvl8pPr marL="3657600" lvl="7" indent="-317500">
              <a:lnSpc>
                <a:spcPct val="100000"/>
              </a:lnSpc>
              <a:spcBef>
                <a:spcPts val="0"/>
              </a:spcBef>
              <a:spcAft>
                <a:spcPts val="0"/>
              </a:spcAft>
              <a:buSzPts val="1400"/>
              <a:buFont typeface="Open Sans"/>
              <a:buChar char="○"/>
              <a:defRPr>
                <a:latin typeface="Open Sans"/>
                <a:ea typeface="Open Sans"/>
                <a:cs typeface="Open Sans"/>
                <a:sym typeface="Open Sans"/>
              </a:defRPr>
            </a:lvl8pPr>
            <a:lvl9pPr marL="4114800" lvl="8" indent="-317500">
              <a:lnSpc>
                <a:spcPct val="100000"/>
              </a:lnSpc>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1006999578"/>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orient="horz" pos="1620">
          <p15:clr>
            <a:srgbClr val="EA4335"/>
          </p15:clr>
        </p15:guide>
        <p15:guide id="3" orient="horz" pos="2903">
          <p15:clr>
            <a:srgbClr val="EA4335"/>
          </p15:clr>
        </p15:guide>
        <p15:guide id="4" pos="5311">
          <p15:clr>
            <a:srgbClr val="EA4335"/>
          </p15:clr>
        </p15:guide>
        <p15:guide id="5" orient="horz" pos="311">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www.amnestyusa.org/wp-content/uploads/2021/06/061721_End-Global-Gag-Action-Guide_V3.pd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sv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202E-716F-4DA7-B3C9-A33DBEFC5BD7}"/>
              </a:ext>
            </a:extLst>
          </p:cNvPr>
          <p:cNvSpPr>
            <a:spLocks noGrp="1"/>
          </p:cNvSpPr>
          <p:nvPr>
            <p:ph type="ctrTitle"/>
          </p:nvPr>
        </p:nvSpPr>
        <p:spPr>
          <a:xfrm>
            <a:off x="414339" y="788271"/>
            <a:ext cx="8343900" cy="739296"/>
          </a:xfrm>
        </p:spPr>
        <p:txBody>
          <a:bodyPr>
            <a:noAutofit/>
          </a:bodyPr>
          <a:lstStyle/>
          <a:p>
            <a:r>
              <a:rPr lang="en-US" sz="3600" b="1">
                <a:solidFill>
                  <a:srgbClr val="FFFF00"/>
                </a:solidFill>
                <a:latin typeface="Amnesty Trade Gothic Cn" panose="020B0806040303020004" pitchFamily="34" charset="0"/>
              </a:rPr>
              <a:t>WELCOME TO THE AIUSA MONTHLY MEMBER CALL!</a:t>
            </a:r>
            <a:endParaRPr lang="en-US" sz="3600" b="1">
              <a:solidFill>
                <a:schemeClr val="bg1"/>
              </a:solidFill>
              <a:latin typeface="Amnesty Trade Gothic Cn" panose="020B0806040303020004" pitchFamily="34" charset="0"/>
            </a:endParaRPr>
          </a:p>
        </p:txBody>
      </p:sp>
      <p:sp>
        <p:nvSpPr>
          <p:cNvPr id="3" name="Subtitle 2">
            <a:extLst>
              <a:ext uri="{FF2B5EF4-FFF2-40B4-BE49-F238E27FC236}">
                <a16:creationId xmlns:a16="http://schemas.microsoft.com/office/drawing/2014/main" id="{579EBC32-434B-4763-9E29-47CAFFA04C35}"/>
              </a:ext>
            </a:extLst>
          </p:cNvPr>
          <p:cNvSpPr>
            <a:spLocks noGrp="1"/>
          </p:cNvSpPr>
          <p:nvPr>
            <p:ph type="subTitle" idx="1"/>
          </p:nvPr>
        </p:nvSpPr>
        <p:spPr>
          <a:xfrm>
            <a:off x="1143000" y="1558523"/>
            <a:ext cx="6858000" cy="808352"/>
          </a:xfrm>
        </p:spPr>
        <p:txBody>
          <a:bodyPr anchor="ctr">
            <a:normAutofit/>
          </a:bodyPr>
          <a:lstStyle/>
          <a:p>
            <a:pPr>
              <a:lnSpc>
                <a:spcPct val="50000"/>
              </a:lnSpc>
            </a:pPr>
            <a:r>
              <a:rPr lang="en-US">
                <a:solidFill>
                  <a:schemeClr val="bg1"/>
                </a:solidFill>
                <a:latin typeface="Amnesty Trade Gothic" panose="020B0503040303020004" pitchFamily="34" charset="77"/>
              </a:rPr>
              <a:t>This call will be recorded. While you’re waiting…</a:t>
            </a:r>
            <a:endParaRPr lang="en-US">
              <a:solidFill>
                <a:srgbClr val="FFFF00"/>
              </a:solidFill>
              <a:latin typeface="Amnesty Trade Gothic" panose="020B0503040303020004" pitchFamily="34" charset="77"/>
            </a:endParaRPr>
          </a:p>
        </p:txBody>
      </p:sp>
      <p:pic>
        <p:nvPicPr>
          <p:cNvPr id="7" name="Picture 6">
            <a:extLst>
              <a:ext uri="{FF2B5EF4-FFF2-40B4-BE49-F238E27FC236}">
                <a16:creationId xmlns:a16="http://schemas.microsoft.com/office/drawing/2014/main" id="{4BC01FE6-0A37-4BBF-94F0-06DC55DFC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5833" y="6049648"/>
            <a:ext cx="1908169" cy="808352"/>
          </a:xfrm>
          <a:prstGeom prst="rect">
            <a:avLst/>
          </a:prstGeom>
        </p:spPr>
      </p:pic>
      <p:sp>
        <p:nvSpPr>
          <p:cNvPr id="5" name="Google Shape;99;p20">
            <a:extLst>
              <a:ext uri="{FF2B5EF4-FFF2-40B4-BE49-F238E27FC236}">
                <a16:creationId xmlns:a16="http://schemas.microsoft.com/office/drawing/2014/main" id="{1161C0EE-573D-5F4D-90A6-0719A828383F}"/>
              </a:ext>
            </a:extLst>
          </p:cNvPr>
          <p:cNvSpPr txBox="1"/>
          <p:nvPr/>
        </p:nvSpPr>
        <p:spPr>
          <a:xfrm>
            <a:off x="176841" y="2965415"/>
            <a:ext cx="3326400" cy="808352"/>
          </a:xfrm>
          <a:prstGeom prst="rect">
            <a:avLst/>
          </a:prstGeom>
          <a:noFill/>
          <a:ln w="57150" cap="flat" cmpd="sng">
            <a:solidFill>
              <a:srgbClr val="FF2F92"/>
            </a:solidFill>
            <a:prstDash val="solid"/>
            <a:round/>
            <a:headEnd type="none" w="sm" len="sm"/>
            <a:tailEnd type="none" w="sm" len="sm"/>
          </a:ln>
        </p:spPr>
        <p:txBody>
          <a:bodyPr spcFirstLastPara="1" wrap="square" lIns="58925" tIns="58925" rIns="58925" bIns="58925" anchor="t" anchorCtr="0">
            <a:noAutofit/>
          </a:bodyPr>
          <a:lstStyle/>
          <a:p>
            <a:pPr algn="ctr">
              <a:spcBef>
                <a:spcPts val="400"/>
              </a:spcBef>
              <a:buSzPts val="1900"/>
            </a:pPr>
            <a:r>
              <a:rPr lang="en" sz="2000" b="1">
                <a:solidFill>
                  <a:schemeClr val="bg1"/>
                </a:solidFill>
                <a:latin typeface="Amnesty Trade Gothic Cn" panose="020B0506040303020004" pitchFamily="34" charset="77"/>
                <a:ea typeface="Oswald"/>
                <a:cs typeface="Oswald"/>
                <a:sym typeface="Oswald"/>
              </a:rPr>
              <a:t>TURN </a:t>
            </a:r>
            <a:r>
              <a:rPr lang="en" sz="2000" b="1" u="sng">
                <a:solidFill>
                  <a:srgbClr val="FFFC00"/>
                </a:solidFill>
                <a:latin typeface="Amnesty Trade Gothic Cn" panose="020B0506040303020004" pitchFamily="34" charset="77"/>
                <a:ea typeface="Oswald"/>
                <a:cs typeface="Oswald"/>
                <a:sym typeface="Oswald"/>
              </a:rPr>
              <a:t>ON</a:t>
            </a:r>
            <a:r>
              <a:rPr lang="en" sz="2000" b="1">
                <a:solidFill>
                  <a:schemeClr val="bg1"/>
                </a:solidFill>
                <a:latin typeface="Amnesty Trade Gothic Cn" panose="020B0506040303020004" pitchFamily="34" charset="77"/>
                <a:ea typeface="Oswald"/>
                <a:cs typeface="Oswald"/>
                <a:sym typeface="Oswald"/>
              </a:rPr>
              <a:t> VIDEO &amp; MAKE SURE YOUR MIC IS </a:t>
            </a:r>
            <a:r>
              <a:rPr lang="en" sz="2000" b="1" u="sng">
                <a:solidFill>
                  <a:srgbClr val="FFFC00"/>
                </a:solidFill>
                <a:latin typeface="Amnesty Trade Gothic Cn" panose="020B0506040303020004" pitchFamily="34" charset="77"/>
                <a:ea typeface="Oswald"/>
                <a:cs typeface="Oswald"/>
                <a:sym typeface="Oswald"/>
              </a:rPr>
              <a:t>MUTED</a:t>
            </a:r>
            <a:endParaRPr sz="2000" b="1" u="sng">
              <a:solidFill>
                <a:srgbClr val="FFFC00"/>
              </a:solidFill>
              <a:latin typeface="Amnesty Trade Gothic Cn" panose="020B0506040303020004" pitchFamily="34" charset="77"/>
              <a:ea typeface="Oswald"/>
              <a:cs typeface="Oswald"/>
              <a:sym typeface="Oswald"/>
            </a:endParaRPr>
          </a:p>
        </p:txBody>
      </p:sp>
      <p:sp>
        <p:nvSpPr>
          <p:cNvPr id="6" name="Google Shape;100;p20">
            <a:extLst>
              <a:ext uri="{FF2B5EF4-FFF2-40B4-BE49-F238E27FC236}">
                <a16:creationId xmlns:a16="http://schemas.microsoft.com/office/drawing/2014/main" id="{E82290C7-003D-D04F-818F-3D34A00997BD}"/>
              </a:ext>
            </a:extLst>
          </p:cNvPr>
          <p:cNvSpPr txBox="1"/>
          <p:nvPr/>
        </p:nvSpPr>
        <p:spPr>
          <a:xfrm>
            <a:off x="812849" y="5518183"/>
            <a:ext cx="3581353" cy="945900"/>
          </a:xfrm>
          <a:prstGeom prst="rect">
            <a:avLst/>
          </a:prstGeom>
          <a:noFill/>
          <a:ln w="57150" cap="flat" cmpd="sng">
            <a:solidFill>
              <a:srgbClr val="FF2F92"/>
            </a:solidFill>
            <a:prstDash val="solid"/>
            <a:round/>
            <a:headEnd type="none" w="sm" len="sm"/>
            <a:tailEnd type="none" w="sm" len="sm"/>
          </a:ln>
        </p:spPr>
        <p:txBody>
          <a:bodyPr spcFirstLastPara="1" wrap="square" lIns="58925" tIns="58925" rIns="58925" bIns="58925" anchor="t" anchorCtr="0">
            <a:noAutofit/>
          </a:bodyPr>
          <a:lstStyle/>
          <a:p>
            <a:pPr algn="ctr">
              <a:spcBef>
                <a:spcPts val="400"/>
              </a:spcBef>
              <a:buSzPts val="1900"/>
            </a:pPr>
            <a:r>
              <a:rPr lang="en-US" sz="2000" b="1">
                <a:solidFill>
                  <a:schemeClr val="bg1"/>
                </a:solidFill>
                <a:latin typeface="Amnesty Trade Gothic Cn" panose="020B0506040303020004" pitchFamily="34" charset="77"/>
                <a:ea typeface="Oswald"/>
                <a:cs typeface="Oswald"/>
                <a:sym typeface="Oswald"/>
              </a:rPr>
              <a:t>INTRODUCE YOURSELF IN THE CHAT!</a:t>
            </a:r>
            <a:endParaRPr lang="en-US" sz="2000" b="1">
              <a:solidFill>
                <a:schemeClr val="bg1"/>
              </a:solidFill>
              <a:latin typeface="Amnesty Trade Gothic Cn" panose="020B0506040303020004" pitchFamily="34" charset="77"/>
            </a:endParaRPr>
          </a:p>
          <a:p>
            <a:pPr algn="ctr">
              <a:spcBef>
                <a:spcPts val="400"/>
              </a:spcBef>
              <a:buSzPts val="1900"/>
            </a:pPr>
            <a:r>
              <a:rPr lang="en-US" sz="2000" b="1">
                <a:solidFill>
                  <a:schemeClr val="bg1"/>
                </a:solidFill>
                <a:latin typeface="Amnesty Trade Gothic Cn" panose="020B0506040303020004" pitchFamily="34" charset="77"/>
                <a:ea typeface="Oswald"/>
                <a:cs typeface="Oswald"/>
                <a:sym typeface="Oswald"/>
              </a:rPr>
              <a:t>NAME, PRONOUNS &amp; CITY/STATE</a:t>
            </a:r>
          </a:p>
        </p:txBody>
      </p:sp>
      <p:cxnSp>
        <p:nvCxnSpPr>
          <p:cNvPr id="8" name="Google Shape;101;p20">
            <a:extLst>
              <a:ext uri="{FF2B5EF4-FFF2-40B4-BE49-F238E27FC236}">
                <a16:creationId xmlns:a16="http://schemas.microsoft.com/office/drawing/2014/main" id="{47DB5188-7B5E-2746-8D21-4C6D9FB8432A}"/>
              </a:ext>
            </a:extLst>
          </p:cNvPr>
          <p:cNvCxnSpPr>
            <a:cxnSpLocks/>
          </p:cNvCxnSpPr>
          <p:nvPr/>
        </p:nvCxnSpPr>
        <p:spPr>
          <a:xfrm flipH="1">
            <a:off x="414339" y="3866566"/>
            <a:ext cx="353871" cy="457223"/>
          </a:xfrm>
          <a:prstGeom prst="straightConnector1">
            <a:avLst/>
          </a:prstGeom>
          <a:noFill/>
          <a:ln w="38100" cap="flat" cmpd="sng">
            <a:solidFill>
              <a:srgbClr val="CC0000"/>
            </a:solidFill>
            <a:prstDash val="solid"/>
            <a:round/>
            <a:headEnd type="none" w="sm" len="sm"/>
            <a:tailEnd type="triangle" w="med" len="med"/>
          </a:ln>
        </p:spPr>
      </p:cxnSp>
      <p:cxnSp>
        <p:nvCxnSpPr>
          <p:cNvPr id="10" name="Google Shape;103;p20">
            <a:extLst>
              <a:ext uri="{FF2B5EF4-FFF2-40B4-BE49-F238E27FC236}">
                <a16:creationId xmlns:a16="http://schemas.microsoft.com/office/drawing/2014/main" id="{94E71DBF-C678-7440-AC2D-31FDF736202F}"/>
              </a:ext>
            </a:extLst>
          </p:cNvPr>
          <p:cNvCxnSpPr/>
          <p:nvPr/>
        </p:nvCxnSpPr>
        <p:spPr>
          <a:xfrm rot="10800000" flipH="1">
            <a:off x="3282967" y="4986270"/>
            <a:ext cx="132600" cy="452700"/>
          </a:xfrm>
          <a:prstGeom prst="straightConnector1">
            <a:avLst/>
          </a:prstGeom>
          <a:noFill/>
          <a:ln w="38100" cap="flat" cmpd="sng">
            <a:solidFill>
              <a:srgbClr val="CC0000"/>
            </a:solidFill>
            <a:prstDash val="solid"/>
            <a:round/>
            <a:headEnd type="none" w="sm" len="sm"/>
            <a:tailEnd type="triangle" w="med" len="med"/>
          </a:ln>
        </p:spPr>
      </p:cxnSp>
      <p:cxnSp>
        <p:nvCxnSpPr>
          <p:cNvPr id="15" name="Google Shape;101;p20">
            <a:extLst>
              <a:ext uri="{FF2B5EF4-FFF2-40B4-BE49-F238E27FC236}">
                <a16:creationId xmlns:a16="http://schemas.microsoft.com/office/drawing/2014/main" id="{C23435D1-7981-E346-B04C-572D0D97CF1E}"/>
              </a:ext>
            </a:extLst>
          </p:cNvPr>
          <p:cNvCxnSpPr>
            <a:cxnSpLocks/>
          </p:cNvCxnSpPr>
          <p:nvPr/>
        </p:nvCxnSpPr>
        <p:spPr>
          <a:xfrm flipH="1">
            <a:off x="1176339" y="3879266"/>
            <a:ext cx="353871" cy="457223"/>
          </a:xfrm>
          <a:prstGeom prst="straightConnector1">
            <a:avLst/>
          </a:prstGeom>
          <a:noFill/>
          <a:ln w="38100" cap="flat" cmpd="sng">
            <a:solidFill>
              <a:srgbClr val="CC0000"/>
            </a:solidFill>
            <a:prstDash val="solid"/>
            <a:round/>
            <a:headEnd type="none" w="sm" len="sm"/>
            <a:tailEnd type="triangle" w="med" len="med"/>
          </a:ln>
        </p:spPr>
      </p:cxnSp>
      <p:sp>
        <p:nvSpPr>
          <p:cNvPr id="16" name="Google Shape;99;p20">
            <a:extLst>
              <a:ext uri="{FF2B5EF4-FFF2-40B4-BE49-F238E27FC236}">
                <a16:creationId xmlns:a16="http://schemas.microsoft.com/office/drawing/2014/main" id="{0129A209-9D13-A742-98C7-2030DC77D0B1}"/>
              </a:ext>
            </a:extLst>
          </p:cNvPr>
          <p:cNvSpPr txBox="1"/>
          <p:nvPr/>
        </p:nvSpPr>
        <p:spPr>
          <a:xfrm>
            <a:off x="4394203" y="2682678"/>
            <a:ext cx="4572956" cy="1044055"/>
          </a:xfrm>
          <a:prstGeom prst="rect">
            <a:avLst/>
          </a:prstGeom>
          <a:noFill/>
          <a:ln w="57150" cap="flat" cmpd="sng">
            <a:solidFill>
              <a:srgbClr val="FF2F92"/>
            </a:solidFill>
            <a:prstDash val="solid"/>
            <a:round/>
            <a:headEnd type="none" w="sm" len="sm"/>
            <a:tailEnd type="none" w="sm" len="sm"/>
          </a:ln>
        </p:spPr>
        <p:txBody>
          <a:bodyPr spcFirstLastPara="1" wrap="square" lIns="58925" tIns="58925" rIns="58925" bIns="58925" anchor="t" anchorCtr="0">
            <a:noAutofit/>
          </a:bodyPr>
          <a:lstStyle/>
          <a:p>
            <a:pPr algn="ctr">
              <a:spcBef>
                <a:spcPts val="400"/>
              </a:spcBef>
              <a:buSzPts val="1900"/>
            </a:pPr>
            <a:r>
              <a:rPr lang="en" sz="2400" b="1" dirty="0">
                <a:solidFill>
                  <a:schemeClr val="bg1"/>
                </a:solidFill>
                <a:latin typeface="Amnesty Trade Gothic Cn" panose="020B0506040303020004" pitchFamily="34" charset="77"/>
                <a:ea typeface="Oswald"/>
                <a:cs typeface="Oswald"/>
                <a:sym typeface="Oswald"/>
              </a:rPr>
              <a:t>TAKE ACTION TO END GUN VIOLENCE:</a:t>
            </a:r>
          </a:p>
          <a:p>
            <a:pPr algn="ctr">
              <a:spcBef>
                <a:spcPts val="400"/>
              </a:spcBef>
              <a:buSzPts val="1900"/>
            </a:pPr>
            <a:r>
              <a:rPr lang="en" sz="2400" b="1" u="sng" dirty="0" err="1">
                <a:solidFill>
                  <a:srgbClr val="FFFF00"/>
                </a:solidFill>
                <a:latin typeface="Amnesty Trade Gothic Cn" panose="020B0506040303020004" pitchFamily="34" charset="77"/>
                <a:ea typeface="Oswald"/>
                <a:cs typeface="Oswald"/>
                <a:sym typeface="Oswald"/>
              </a:rPr>
              <a:t>heroes.amnestyusa.org</a:t>
            </a:r>
            <a:endParaRPr sz="2400" b="1" u="sng" dirty="0">
              <a:solidFill>
                <a:srgbClr val="FFFC00"/>
              </a:solidFill>
              <a:latin typeface="Amnesty Trade Gothic Cn" panose="020B0506040303020004" pitchFamily="34" charset="77"/>
              <a:ea typeface="Oswald"/>
              <a:cs typeface="Oswald"/>
              <a:sym typeface="Oswald"/>
            </a:endParaRPr>
          </a:p>
        </p:txBody>
      </p:sp>
      <p:pic>
        <p:nvPicPr>
          <p:cNvPr id="18" name="Picture 17">
            <a:extLst>
              <a:ext uri="{FF2B5EF4-FFF2-40B4-BE49-F238E27FC236}">
                <a16:creationId xmlns:a16="http://schemas.microsoft.com/office/drawing/2014/main" id="{531F6727-C6B8-634A-A47F-51788256C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7266"/>
            <a:ext cx="9144000" cy="467271"/>
          </a:xfrm>
          <a:prstGeom prst="rect">
            <a:avLst/>
          </a:prstGeom>
        </p:spPr>
      </p:pic>
      <p:sp>
        <p:nvSpPr>
          <p:cNvPr id="19" name="Google Shape;100;p20">
            <a:extLst>
              <a:ext uri="{FF2B5EF4-FFF2-40B4-BE49-F238E27FC236}">
                <a16:creationId xmlns:a16="http://schemas.microsoft.com/office/drawing/2014/main" id="{C89CCAF9-58F8-0946-9BCB-8B1F6034CE1F}"/>
              </a:ext>
            </a:extLst>
          </p:cNvPr>
          <p:cNvSpPr txBox="1"/>
          <p:nvPr/>
        </p:nvSpPr>
        <p:spPr>
          <a:xfrm>
            <a:off x="5029248" y="5518183"/>
            <a:ext cx="2076419" cy="808352"/>
          </a:xfrm>
          <a:prstGeom prst="rect">
            <a:avLst/>
          </a:prstGeom>
          <a:noFill/>
          <a:ln w="57150" cap="flat" cmpd="sng">
            <a:solidFill>
              <a:srgbClr val="FF2F92"/>
            </a:solidFill>
            <a:prstDash val="solid"/>
            <a:round/>
            <a:headEnd type="none" w="sm" len="sm"/>
            <a:tailEnd type="none" w="sm" len="sm"/>
          </a:ln>
        </p:spPr>
        <p:txBody>
          <a:bodyPr spcFirstLastPara="1" wrap="square" lIns="58925" tIns="58925" rIns="58925" bIns="58925" anchor="t" anchorCtr="0">
            <a:noAutofit/>
          </a:bodyPr>
          <a:lstStyle/>
          <a:p>
            <a:pPr algn="ctr">
              <a:spcBef>
                <a:spcPts val="400"/>
              </a:spcBef>
              <a:buSzPts val="1900"/>
            </a:pPr>
            <a:r>
              <a:rPr lang="en-US" sz="2000" b="1">
                <a:solidFill>
                  <a:schemeClr val="bg1"/>
                </a:solidFill>
                <a:latin typeface="Amnesty Trade Gothic Cn" panose="020B0506040303020004" pitchFamily="34" charset="77"/>
                <a:ea typeface="Oswald"/>
                <a:cs typeface="Oswald"/>
                <a:sym typeface="Oswald"/>
              </a:rPr>
              <a:t>DISABLE OR ENABLE SUBTITLES</a:t>
            </a:r>
          </a:p>
        </p:txBody>
      </p:sp>
      <p:cxnSp>
        <p:nvCxnSpPr>
          <p:cNvPr id="20" name="Google Shape;103;p20">
            <a:extLst>
              <a:ext uri="{FF2B5EF4-FFF2-40B4-BE49-F238E27FC236}">
                <a16:creationId xmlns:a16="http://schemas.microsoft.com/office/drawing/2014/main" id="{6BC595E3-7757-FA4E-9C63-62434EF40A09}"/>
              </a:ext>
            </a:extLst>
          </p:cNvPr>
          <p:cNvCxnSpPr>
            <a:cxnSpLocks/>
          </p:cNvCxnSpPr>
          <p:nvPr/>
        </p:nvCxnSpPr>
        <p:spPr>
          <a:xfrm flipH="1" flipV="1">
            <a:off x="6350001" y="4986270"/>
            <a:ext cx="184167" cy="401900"/>
          </a:xfrm>
          <a:prstGeom prst="straightConnector1">
            <a:avLst/>
          </a:prstGeom>
          <a:noFill/>
          <a:ln w="38100" cap="flat" cmpd="sng">
            <a:solidFill>
              <a:srgbClr val="CC0000"/>
            </a:solidFill>
            <a:prstDash val="solid"/>
            <a:round/>
            <a:headEnd type="none" w="sm" len="sm"/>
            <a:tailEnd type="triangle" w="med" len="med"/>
          </a:ln>
        </p:spPr>
      </p:cxnSp>
    </p:spTree>
    <p:extLst>
      <p:ext uri="{BB962C8B-B14F-4D97-AF65-F5344CB8AC3E}">
        <p14:creationId xmlns:p14="http://schemas.microsoft.com/office/powerpoint/2010/main" val="312183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57" y="1394462"/>
            <a:ext cx="3255263" cy="4069079"/>
          </a:xfrm>
          <a:prstGeom prst="rect">
            <a:avLst/>
          </a:prstGeom>
        </p:spPr>
      </p:pic>
      <p:pic>
        <p:nvPicPr>
          <p:cNvPr id="5" name="Google Shape;63;p14">
            <a:extLst>
              <a:ext uri="{FF2B5EF4-FFF2-40B4-BE49-F238E27FC236}">
                <a16:creationId xmlns:a16="http://schemas.microsoft.com/office/drawing/2014/main" id="{9A318FEE-4F6F-254F-BB59-5D1A406246FD}"/>
              </a:ext>
            </a:extLst>
          </p:cNvPr>
          <p:cNvPicPr preferRelativeResize="0"/>
          <p:nvPr/>
        </p:nvPicPr>
        <p:blipFill rotWithShape="1">
          <a:blip r:embed="rId4">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83701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236" y="1394462"/>
            <a:ext cx="3255263" cy="4069079"/>
          </a:xfrm>
          <a:prstGeom prst="rect">
            <a:avLst/>
          </a:prstGeom>
        </p:spPr>
      </p:pic>
      <p:pic>
        <p:nvPicPr>
          <p:cNvPr id="5" name="Google Shape;63;p14">
            <a:extLst>
              <a:ext uri="{FF2B5EF4-FFF2-40B4-BE49-F238E27FC236}">
                <a16:creationId xmlns:a16="http://schemas.microsoft.com/office/drawing/2014/main" id="{55DA0A1B-AFA4-1248-AAB1-A9FCDD4431BC}"/>
              </a:ext>
            </a:extLst>
          </p:cNvPr>
          <p:cNvPicPr preferRelativeResize="0"/>
          <p:nvPr/>
        </p:nvPicPr>
        <p:blipFill rotWithShape="1">
          <a:blip r:embed="rId4">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13063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99" y="1394462"/>
            <a:ext cx="3255263" cy="4069079"/>
          </a:xfrm>
          <a:prstGeom prst="rect">
            <a:avLst/>
          </a:prstGeom>
        </p:spPr>
      </p:pic>
      <p:pic>
        <p:nvPicPr>
          <p:cNvPr id="5" name="Google Shape;63;p14">
            <a:extLst>
              <a:ext uri="{FF2B5EF4-FFF2-40B4-BE49-F238E27FC236}">
                <a16:creationId xmlns:a16="http://schemas.microsoft.com/office/drawing/2014/main" id="{72662368-55DB-8041-9910-2612BD3209DB}"/>
              </a:ext>
            </a:extLst>
          </p:cNvPr>
          <p:cNvPicPr preferRelativeResize="0"/>
          <p:nvPr/>
        </p:nvPicPr>
        <p:blipFill rotWithShape="1">
          <a:blip r:embed="rId4">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1415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156" y="1394462"/>
            <a:ext cx="3255263" cy="4069079"/>
          </a:xfrm>
          <a:prstGeom prst="rect">
            <a:avLst/>
          </a:prstGeom>
        </p:spPr>
      </p:pic>
      <p:pic>
        <p:nvPicPr>
          <p:cNvPr id="5" name="Google Shape;63;p14">
            <a:extLst>
              <a:ext uri="{FF2B5EF4-FFF2-40B4-BE49-F238E27FC236}">
                <a16:creationId xmlns:a16="http://schemas.microsoft.com/office/drawing/2014/main" id="{A1F34781-EAA1-D344-A280-C1340C1A8A5D}"/>
              </a:ext>
            </a:extLst>
          </p:cNvPr>
          <p:cNvPicPr preferRelativeResize="0"/>
          <p:nvPr/>
        </p:nvPicPr>
        <p:blipFill rotWithShape="1">
          <a:blip r:embed="rId4">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2072938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235" y="1394462"/>
            <a:ext cx="3255263" cy="4069079"/>
          </a:xfrm>
          <a:prstGeom prst="rect">
            <a:avLst/>
          </a:prstGeom>
        </p:spPr>
      </p:pic>
      <p:pic>
        <p:nvPicPr>
          <p:cNvPr id="5" name="Google Shape;63;p14">
            <a:extLst>
              <a:ext uri="{FF2B5EF4-FFF2-40B4-BE49-F238E27FC236}">
                <a16:creationId xmlns:a16="http://schemas.microsoft.com/office/drawing/2014/main" id="{BACC274C-1A53-A042-8819-6AFE869470C9}"/>
              </a:ext>
            </a:extLst>
          </p:cNvPr>
          <p:cNvPicPr preferRelativeResize="0"/>
          <p:nvPr/>
        </p:nvPicPr>
        <p:blipFill rotWithShape="1">
          <a:blip r:embed="rId4">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999817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3" name="Picture 2"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101" y="1164843"/>
            <a:ext cx="2926080" cy="3657600"/>
          </a:xfrm>
          <a:prstGeom prst="rect">
            <a:avLst/>
          </a:prstGeom>
        </p:spPr>
      </p:pic>
      <p:pic>
        <p:nvPicPr>
          <p:cNvPr id="4" name="Picture 3" descr="2019-06-23T101628Z_1591088197_RC12A70376A0_RTRMADP_3_GAY-PRIDE-UKRAINE-1024x71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33" y="2828001"/>
            <a:ext cx="4057937" cy="2845311"/>
          </a:xfrm>
          <a:prstGeom prst="rect">
            <a:avLst/>
          </a:prstGeom>
        </p:spPr>
      </p:pic>
      <p:sp>
        <p:nvSpPr>
          <p:cNvPr id="5" name="TextBox 4"/>
          <p:cNvSpPr txBox="1"/>
          <p:nvPr/>
        </p:nvSpPr>
        <p:spPr>
          <a:xfrm>
            <a:off x="4841745" y="5391766"/>
            <a:ext cx="2530010" cy="276999"/>
          </a:xfrm>
          <a:prstGeom prst="rect">
            <a:avLst/>
          </a:prstGeom>
          <a:noFill/>
        </p:spPr>
        <p:txBody>
          <a:bodyPr wrap="square" rtlCol="0">
            <a:spAutoFit/>
          </a:bodyPr>
          <a:lstStyle/>
          <a:p>
            <a:pPr defTabSz="914400">
              <a:buClr>
                <a:srgbClr val="000000"/>
              </a:buClr>
            </a:pPr>
            <a:r>
              <a:rPr lang="en-US" sz="1200" b="1" kern="0" dirty="0">
                <a:solidFill>
                  <a:srgbClr val="FFFF00"/>
                </a:solidFill>
                <a:latin typeface="Oswald"/>
                <a:ea typeface="Oswald"/>
                <a:cs typeface="Oswald"/>
                <a:sym typeface="Oswald"/>
              </a:rPr>
              <a:t>Kyiv Pride, 2019</a:t>
            </a:r>
            <a:endParaRPr lang="en-US" sz="1200" kern="0" dirty="0">
              <a:solidFill>
                <a:srgbClr val="000000"/>
              </a:solidFill>
              <a:latin typeface="Arial"/>
              <a:cs typeface="Arial"/>
              <a:sym typeface="Arial"/>
            </a:endParaRPr>
          </a:p>
        </p:txBody>
      </p:sp>
      <p:pic>
        <p:nvPicPr>
          <p:cNvPr id="7" name="Google Shape;63;p14">
            <a:extLst>
              <a:ext uri="{FF2B5EF4-FFF2-40B4-BE49-F238E27FC236}">
                <a16:creationId xmlns:a16="http://schemas.microsoft.com/office/drawing/2014/main" id="{81428923-EB2E-6643-B4E9-A3A6D498F206}"/>
              </a:ext>
            </a:extLst>
          </p:cNvPr>
          <p:cNvPicPr preferRelativeResize="0"/>
          <p:nvPr/>
        </p:nvPicPr>
        <p:blipFill rotWithShape="1">
          <a:blip r:embed="rId5">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408021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613900" y="2335500"/>
            <a:ext cx="5664300" cy="2187000"/>
          </a:xfrm>
          <a:prstGeom prst="rect">
            <a:avLst/>
          </a:prstGeom>
        </p:spPr>
        <p:txBody>
          <a:bodyPr spcFirstLastPara="1" wrap="square" lIns="91425" tIns="91425" rIns="91425" bIns="91425" anchor="ctr" anchorCtr="0">
            <a:noAutofit/>
          </a:bodyPr>
          <a:lstStyle/>
          <a:p>
            <a:pPr>
              <a:lnSpc>
                <a:spcPct val="70000"/>
              </a:lnSpc>
              <a:buClr>
                <a:schemeClr val="dk1"/>
              </a:buClr>
              <a:buSzPts val="1100"/>
            </a:pPr>
            <a:r>
              <a:rPr lang="en"/>
              <a:t>FREE MAURA</a:t>
            </a:r>
            <a:endParaRPr/>
          </a:p>
          <a:p>
            <a:pPr>
              <a:lnSpc>
                <a:spcPct val="70000"/>
              </a:lnSpc>
              <a:buClr>
                <a:schemeClr val="dk1"/>
              </a:buClr>
              <a:buSzPts val="1100"/>
            </a:pPr>
            <a:r>
              <a:rPr lang="en"/>
              <a:t>FROM ICE DETENTION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9"/>
          <p:cNvSpPr txBox="1">
            <a:spLocks noGrp="1"/>
          </p:cNvSpPr>
          <p:nvPr>
            <p:ph type="title" idx="2"/>
          </p:nvPr>
        </p:nvSpPr>
        <p:spPr>
          <a:xfrm>
            <a:off x="2554650" y="2995250"/>
            <a:ext cx="5874300" cy="1099500"/>
          </a:xfrm>
          <a:prstGeom prst="rect">
            <a:avLst/>
          </a:prstGeom>
        </p:spPr>
        <p:txBody>
          <a:bodyPr spcFirstLastPara="1" wrap="square" lIns="91425" tIns="91425" rIns="91425" bIns="91425" anchor="ctr" anchorCtr="0">
            <a:noAutofit/>
          </a:bodyPr>
          <a:lstStyle/>
          <a:p>
            <a:r>
              <a:rPr lang="en"/>
              <a:t>THE BIDEN ADMINISTRATION</a:t>
            </a:r>
            <a:endParaRPr/>
          </a:p>
        </p:txBody>
      </p:sp>
      <p:sp>
        <p:nvSpPr>
          <p:cNvPr id="284" name="Google Shape;284;p29"/>
          <p:cNvSpPr txBox="1">
            <a:spLocks noGrp="1"/>
          </p:cNvSpPr>
          <p:nvPr>
            <p:ph type="title" idx="3"/>
          </p:nvPr>
        </p:nvSpPr>
        <p:spPr>
          <a:xfrm>
            <a:off x="2526675" y="1883775"/>
            <a:ext cx="4034700" cy="1287300"/>
          </a:xfrm>
          <a:prstGeom prst="rect">
            <a:avLst/>
          </a:prstGeom>
        </p:spPr>
        <p:txBody>
          <a:bodyPr spcFirstLastPara="1" wrap="square" lIns="91425" tIns="91425" rIns="91425" bIns="91425" anchor="ctr" anchorCtr="0">
            <a:noAutofit/>
          </a:bodyPr>
          <a:lstStyle/>
          <a:p>
            <a:r>
              <a:rPr lang="en"/>
              <a:t>01</a:t>
            </a:r>
            <a:endParaRPr/>
          </a:p>
        </p:txBody>
      </p:sp>
      <p:sp>
        <p:nvSpPr>
          <p:cNvPr id="285" name="Google Shape;285;p29"/>
          <p:cNvSpPr txBox="1">
            <a:spLocks noGrp="1"/>
          </p:cNvSpPr>
          <p:nvPr>
            <p:ph type="subTitle" idx="1"/>
          </p:nvPr>
        </p:nvSpPr>
        <p:spPr>
          <a:xfrm>
            <a:off x="2554650" y="3936200"/>
            <a:ext cx="5333400" cy="551700"/>
          </a:xfrm>
          <a:prstGeom prst="rect">
            <a:avLst/>
          </a:prstGeom>
        </p:spPr>
        <p:txBody>
          <a:bodyPr spcFirstLastPara="1" wrap="square" lIns="91425" tIns="91425" rIns="91425" bIns="91425" anchor="ctr" anchorCtr="0">
            <a:noAutofit/>
          </a:bodyPr>
          <a:lstStyle/>
          <a:p>
            <a:pPr marL="0" indent="0">
              <a:spcAft>
                <a:spcPts val="1200"/>
              </a:spcAft>
            </a:pPr>
            <a:r>
              <a:rPr lang="en"/>
              <a:t>(and the overall campaign)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idx="2"/>
          </p:nvPr>
        </p:nvSpPr>
        <p:spPr>
          <a:xfrm>
            <a:off x="2511450" y="2552873"/>
            <a:ext cx="4121100" cy="1455900"/>
          </a:xfrm>
          <a:prstGeom prst="rect">
            <a:avLst/>
          </a:prstGeom>
        </p:spPr>
        <p:txBody>
          <a:bodyPr spcFirstLastPara="1" wrap="square" lIns="91425" tIns="91425" rIns="91425" bIns="91425" anchor="ctr" anchorCtr="0">
            <a:noAutofit/>
          </a:bodyPr>
          <a:lstStyle/>
          <a:p>
            <a:r>
              <a:rPr lang="en" dirty="0"/>
              <a:t>26 , 197</a:t>
            </a:r>
            <a:endParaRPr dirty="0"/>
          </a:p>
        </p:txBody>
      </p:sp>
      <p:sp>
        <p:nvSpPr>
          <p:cNvPr id="291" name="Google Shape;291;p30"/>
          <p:cNvSpPr txBox="1">
            <a:spLocks noGrp="1"/>
          </p:cNvSpPr>
          <p:nvPr>
            <p:ph type="subTitle" idx="3"/>
          </p:nvPr>
        </p:nvSpPr>
        <p:spPr>
          <a:xfrm>
            <a:off x="2511450" y="4059249"/>
            <a:ext cx="4121100" cy="729000"/>
          </a:xfrm>
          <a:prstGeom prst="rect">
            <a:avLst/>
          </a:prstGeom>
        </p:spPr>
        <p:txBody>
          <a:bodyPr spcFirstLastPara="1" wrap="square" lIns="91425" tIns="91425" rIns="91425" bIns="91425" anchor="ctr" anchorCtr="0">
            <a:noAutofit/>
          </a:bodyPr>
          <a:lstStyle/>
          <a:p>
            <a:pPr marL="0" indent="0"/>
            <a:r>
              <a:rPr lang="en"/>
              <a:t>people detained by ICE </a:t>
            </a:r>
            <a:endParaRPr/>
          </a:p>
          <a:p>
            <a:pPr marL="0" indent="0">
              <a:spcBef>
                <a:spcPts val="1200"/>
              </a:spcBef>
              <a:spcAft>
                <a:spcPts val="1200"/>
              </a:spcAft>
            </a:pPr>
            <a:r>
              <a:rPr lang="en"/>
              <a:t>as of June 18th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715200" y="1397225"/>
            <a:ext cx="7738200" cy="4068600"/>
          </a:xfrm>
          <a:prstGeom prst="rect">
            <a:avLst/>
          </a:prstGeom>
        </p:spPr>
        <p:txBody>
          <a:bodyPr spcFirstLastPara="1" wrap="square" lIns="91425" tIns="91425" rIns="91425" bIns="91425" anchor="ctr" anchorCtr="0">
            <a:noAutofit/>
          </a:bodyPr>
          <a:lstStyle/>
          <a:p>
            <a:r>
              <a:rPr lang="en" sz="5000"/>
              <a:t>Detention is not necessary to welcome people arriving at the border. </a:t>
            </a:r>
            <a:endParaRPr sz="5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800" y="647851"/>
            <a:ext cx="8170500" cy="1084200"/>
          </a:xfrm>
          <a:prstGeom prst="rect">
            <a:avLst/>
          </a:prstGeom>
          <a:noFill/>
          <a:ln>
            <a:noFill/>
          </a:ln>
        </p:spPr>
        <p:txBody>
          <a:bodyPr spcFirstLastPara="1" wrap="square" lIns="68575" tIns="34275" rIns="68575" bIns="34275" anchor="ctr" anchorCtr="0">
            <a:normAutofit/>
          </a:bodyPr>
          <a:lstStyle/>
          <a:p>
            <a:pPr>
              <a:buClr>
                <a:schemeClr val="lt1"/>
              </a:buClr>
              <a:buSzPts val="4500"/>
            </a:pPr>
            <a:r>
              <a:rPr lang="en" sz="4800" b="1" dirty="0">
                <a:solidFill>
                  <a:srgbClr val="FFFF00"/>
                </a:solidFill>
                <a:latin typeface="Amnesty Trade Gothic Cn" panose="020B0506040303020004" pitchFamily="34" charset="77"/>
                <a:ea typeface="Oswald"/>
                <a:cs typeface="Oswald"/>
                <a:sym typeface="Oswald"/>
              </a:rPr>
              <a:t>LGBT</a:t>
            </a:r>
            <a:r>
              <a:rPr lang="en-US" sz="4800" b="1" dirty="0">
                <a:solidFill>
                  <a:srgbClr val="FFFF00"/>
                </a:solidFill>
                <a:latin typeface="Amnesty Trade Gothic Cn" panose="020B0506040303020004" pitchFamily="34" charset="77"/>
                <a:ea typeface="Oswald"/>
                <a:cs typeface="Oswald"/>
                <a:sym typeface="Oswald"/>
              </a:rPr>
              <a:t>I Human Rights</a:t>
            </a:r>
            <a:endParaRPr sz="4800" b="1" dirty="0">
              <a:latin typeface="Amnesty Trade Gothic Cn" panose="020B0506040303020004" pitchFamily="34" charset="77"/>
            </a:endParaRPr>
          </a:p>
        </p:txBody>
      </p:sp>
      <p:sp>
        <p:nvSpPr>
          <p:cNvPr id="62" name="Google Shape;62;p14"/>
          <p:cNvSpPr txBox="1">
            <a:spLocks noGrp="1"/>
          </p:cNvSpPr>
          <p:nvPr>
            <p:ph type="body" idx="1"/>
          </p:nvPr>
        </p:nvSpPr>
        <p:spPr>
          <a:xfrm>
            <a:off x="486800" y="2388700"/>
            <a:ext cx="7903438" cy="3653754"/>
          </a:xfrm>
          <a:prstGeom prst="rect">
            <a:avLst/>
          </a:prstGeom>
          <a:noFill/>
          <a:ln>
            <a:noFill/>
          </a:ln>
        </p:spPr>
        <p:txBody>
          <a:bodyPr spcFirstLastPara="1" wrap="square" lIns="68575" tIns="34275" rIns="68575" bIns="34275" anchor="t" anchorCtr="0">
            <a:noAutofit/>
          </a:bodyPr>
          <a:lstStyle/>
          <a:p>
            <a:pPr marL="342900" indent="-239787" algn="just">
              <a:lnSpc>
                <a:spcPct val="115000"/>
              </a:lnSpc>
              <a:spcBef>
                <a:spcPts val="0"/>
              </a:spcBef>
              <a:buClr>
                <a:srgbClr val="FFFFFF"/>
              </a:buClr>
              <a:buSzPct val="79141"/>
              <a:buFont typeface="Oswald"/>
              <a:buChar char="●"/>
            </a:pPr>
            <a:r>
              <a:rPr lang="en-US" sz="1917" b="1" dirty="0">
                <a:solidFill>
                  <a:schemeClr val="lt1"/>
                </a:solidFill>
                <a:latin typeface="Amnesty Trade Gothic" panose="020B0503040303020004" pitchFamily="34" charset="77"/>
                <a:ea typeface="Oswald"/>
                <a:cs typeface="Oswald"/>
                <a:sym typeface="Oswald"/>
              </a:rPr>
              <a:t>2021 Pride page:</a:t>
            </a:r>
          </a:p>
          <a:p>
            <a:pPr marL="800100" lvl="1" indent="-239787" algn="just">
              <a:lnSpc>
                <a:spcPct val="115000"/>
              </a:lnSpc>
              <a:spcBef>
                <a:spcPts val="0"/>
              </a:spcBef>
              <a:buClr>
                <a:srgbClr val="FFFFFF"/>
              </a:buClr>
              <a:buSzPct val="79141"/>
              <a:buFont typeface="Oswald"/>
              <a:buChar char="●"/>
            </a:pPr>
            <a:r>
              <a:rPr lang="en-US" sz="1600" dirty="0">
                <a:solidFill>
                  <a:srgbClr val="FFFF00"/>
                </a:solidFill>
                <a:latin typeface="Amnesty Trade Gothic" panose="020B0503040303020004" pitchFamily="34" charset="77"/>
                <a:ea typeface="Oswald"/>
                <a:cs typeface="Oswald"/>
                <a:sym typeface="Oswald"/>
              </a:rPr>
              <a:t>https://</a:t>
            </a:r>
            <a:r>
              <a:rPr lang="en-US" sz="1600" dirty="0" err="1">
                <a:solidFill>
                  <a:srgbClr val="FFFF00"/>
                </a:solidFill>
                <a:latin typeface="Amnesty Trade Gothic" panose="020B0503040303020004" pitchFamily="34" charset="77"/>
                <a:ea typeface="Oswald"/>
                <a:cs typeface="Oswald"/>
                <a:sym typeface="Oswald"/>
              </a:rPr>
              <a:t>www.amnestyusa.org</a:t>
            </a:r>
            <a:r>
              <a:rPr lang="en-US" sz="1600" dirty="0">
                <a:solidFill>
                  <a:srgbClr val="FFFF00"/>
                </a:solidFill>
                <a:latin typeface="Amnesty Trade Gothic" panose="020B0503040303020004" pitchFamily="34" charset="77"/>
                <a:ea typeface="Oswald"/>
                <a:cs typeface="Oswald"/>
                <a:sym typeface="Oswald"/>
              </a:rPr>
              <a:t>/pride-2021/</a:t>
            </a:r>
          </a:p>
          <a:p>
            <a:pPr marL="800100" lvl="1" indent="-239787" algn="just">
              <a:lnSpc>
                <a:spcPct val="115000"/>
              </a:lnSpc>
              <a:spcBef>
                <a:spcPts val="0"/>
              </a:spcBef>
              <a:buClr>
                <a:srgbClr val="FFFFFF"/>
              </a:buClr>
              <a:buSzPct val="79141"/>
              <a:buFont typeface="Oswald"/>
              <a:buChar char="●"/>
            </a:pPr>
            <a:endParaRPr lang="en-US" sz="1600" b="1" dirty="0">
              <a:solidFill>
                <a:srgbClr val="FFFF00"/>
              </a:solidFill>
              <a:latin typeface="Amnesty Trade Gothic" panose="020B0503040303020004" pitchFamily="34" charset="77"/>
              <a:ea typeface="Oswald"/>
              <a:cs typeface="Oswald"/>
              <a:sym typeface="Oswald"/>
            </a:endParaRPr>
          </a:p>
          <a:p>
            <a:pPr marL="342900" indent="-239787" algn="just">
              <a:lnSpc>
                <a:spcPct val="115000"/>
              </a:lnSpc>
              <a:spcBef>
                <a:spcPts val="0"/>
              </a:spcBef>
              <a:buClr>
                <a:srgbClr val="FFFFFF"/>
              </a:buClr>
              <a:buSzPct val="79141"/>
              <a:buFont typeface="Oswald"/>
              <a:buChar char="●"/>
            </a:pPr>
            <a:r>
              <a:rPr lang="en-US" sz="1917" b="1" dirty="0">
                <a:solidFill>
                  <a:schemeClr val="lt1"/>
                </a:solidFill>
                <a:latin typeface="Amnesty Trade Gothic" panose="020B0503040303020004" pitchFamily="34" charset="77"/>
                <a:ea typeface="Oswald"/>
                <a:cs typeface="Oswald"/>
                <a:sym typeface="Oswald"/>
              </a:rPr>
              <a:t>LGBTI Human Rights all year long</a:t>
            </a:r>
          </a:p>
          <a:p>
            <a:pPr marL="800100" lvl="1" indent="-239787" algn="just">
              <a:lnSpc>
                <a:spcPct val="115000"/>
              </a:lnSpc>
              <a:spcBef>
                <a:spcPts val="0"/>
              </a:spcBef>
              <a:buClr>
                <a:srgbClr val="FFFFFF"/>
              </a:buClr>
              <a:buSzPct val="79141"/>
              <a:buFont typeface="Oswald"/>
              <a:buChar char="●"/>
            </a:pPr>
            <a:r>
              <a:rPr lang="en-US" sz="1600" dirty="0">
                <a:solidFill>
                  <a:srgbClr val="FFFF00"/>
                </a:solidFill>
                <a:latin typeface="Amnesty Trade Gothic" panose="020B0503040303020004" pitchFamily="34" charset="77"/>
                <a:ea typeface="Oswald"/>
                <a:cs typeface="Oswald"/>
                <a:sym typeface="Oswald"/>
              </a:rPr>
              <a:t>LGBTI human rights are human rights</a:t>
            </a:r>
          </a:p>
          <a:p>
            <a:pPr marL="800100" lvl="1" indent="-239787" algn="just">
              <a:lnSpc>
                <a:spcPct val="115000"/>
              </a:lnSpc>
              <a:spcBef>
                <a:spcPts val="0"/>
              </a:spcBef>
              <a:buClr>
                <a:srgbClr val="FFFFFF"/>
              </a:buClr>
              <a:buSzPct val="79141"/>
              <a:buFont typeface="Oswald"/>
              <a:buChar char="●"/>
            </a:pPr>
            <a:r>
              <a:rPr lang="en-US" sz="1600" dirty="0">
                <a:solidFill>
                  <a:srgbClr val="FFFF00"/>
                </a:solidFill>
                <a:latin typeface="Amnesty Trade Gothic" panose="020B0503040303020004" pitchFamily="34" charset="77"/>
                <a:ea typeface="Oswald"/>
                <a:cs typeface="Oswald"/>
                <a:sym typeface="Oswald"/>
              </a:rPr>
              <a:t>LGBTI human rights are the fundamental rights </a:t>
            </a:r>
            <a:r>
              <a:rPr lang="mr-IN" sz="1600" dirty="0">
                <a:solidFill>
                  <a:srgbClr val="FFFF00"/>
                </a:solidFill>
                <a:latin typeface="Amnesty Trade Gothic" panose="020B0503040303020004" pitchFamily="34" charset="77"/>
                <a:ea typeface="Oswald"/>
                <a:cs typeface="Oswald"/>
                <a:sym typeface="Oswald"/>
              </a:rPr>
              <a:t>–</a:t>
            </a:r>
            <a:r>
              <a:rPr lang="en-US" sz="1600" dirty="0">
                <a:solidFill>
                  <a:srgbClr val="FFFF00"/>
                </a:solidFill>
                <a:latin typeface="Amnesty Trade Gothic" panose="020B0503040303020004" pitchFamily="34" charset="77"/>
                <a:ea typeface="Oswald"/>
                <a:cs typeface="Oswald"/>
                <a:sym typeface="Oswald"/>
              </a:rPr>
              <a:t> of speech, assembly, political activity, &amp; to full participation in society </a:t>
            </a:r>
            <a:r>
              <a:rPr lang="mr-IN" sz="1600" dirty="0">
                <a:solidFill>
                  <a:srgbClr val="FFFF00"/>
                </a:solidFill>
                <a:latin typeface="Amnesty Trade Gothic" panose="020B0503040303020004" pitchFamily="34" charset="77"/>
                <a:ea typeface="Oswald"/>
                <a:cs typeface="Oswald"/>
                <a:sym typeface="Oswald"/>
              </a:rPr>
              <a:t>–</a:t>
            </a:r>
            <a:r>
              <a:rPr lang="en-US" sz="1600" dirty="0">
                <a:solidFill>
                  <a:srgbClr val="FFFF00"/>
                </a:solidFill>
                <a:latin typeface="Amnesty Trade Gothic" panose="020B0503040303020004" pitchFamily="34" charset="77"/>
                <a:ea typeface="Oswald"/>
                <a:cs typeface="Oswald"/>
                <a:sym typeface="Oswald"/>
              </a:rPr>
              <a:t> at the core of Amnesty’s mission</a:t>
            </a:r>
          </a:p>
          <a:p>
            <a:pPr marL="800100" lvl="1" indent="-239787" algn="just">
              <a:lnSpc>
                <a:spcPct val="115000"/>
              </a:lnSpc>
              <a:spcBef>
                <a:spcPts val="0"/>
              </a:spcBef>
              <a:buClr>
                <a:srgbClr val="FFFFFF"/>
              </a:buClr>
              <a:buSzPct val="79141"/>
              <a:buFont typeface="Oswald"/>
              <a:buChar char="●"/>
            </a:pPr>
            <a:r>
              <a:rPr lang="en-US" sz="1600" dirty="0">
                <a:solidFill>
                  <a:srgbClr val="FFFF00"/>
                </a:solidFill>
                <a:latin typeface="Amnesty Trade Gothic" panose="020B0503040303020004" pitchFamily="34" charset="77"/>
                <a:ea typeface="Oswald"/>
                <a:cs typeface="Oswald"/>
                <a:sym typeface="Oswald"/>
              </a:rPr>
              <a:t>LGBTI people’s rights are intertwined with the human rights of other groups (</a:t>
            </a:r>
            <a:r>
              <a:rPr lang="en-US" sz="1600" i="1" dirty="0">
                <a:solidFill>
                  <a:srgbClr val="FFFF00"/>
                </a:solidFill>
                <a:latin typeface="Amnesty Trade Gothic" panose="020B0503040303020004" pitchFamily="34" charset="77"/>
                <a:ea typeface="Oswald"/>
                <a:cs typeface="Oswald"/>
                <a:sym typeface="Oswald"/>
              </a:rPr>
              <a:t>e.g., </a:t>
            </a:r>
            <a:r>
              <a:rPr lang="en-US" sz="1600" dirty="0">
                <a:solidFill>
                  <a:srgbClr val="FFFF00"/>
                </a:solidFill>
                <a:latin typeface="Amnesty Trade Gothic" panose="020B0503040303020004" pitchFamily="34" charset="77"/>
                <a:ea typeface="Oswald"/>
                <a:cs typeface="Oswald"/>
                <a:sym typeface="Oswald"/>
              </a:rPr>
              <a:t>women, refugees &amp; migrants, many more)</a:t>
            </a:r>
          </a:p>
          <a:p>
            <a:pPr marL="800100" lvl="1" indent="-239787" algn="just">
              <a:lnSpc>
                <a:spcPct val="115000"/>
              </a:lnSpc>
              <a:spcBef>
                <a:spcPts val="0"/>
              </a:spcBef>
              <a:buClr>
                <a:srgbClr val="FFFFFF"/>
              </a:buClr>
              <a:buSzPct val="79141"/>
              <a:buFont typeface="Oswald"/>
              <a:buChar char="●"/>
            </a:pPr>
            <a:r>
              <a:rPr lang="en-US" sz="1600" dirty="0">
                <a:solidFill>
                  <a:srgbClr val="FFFF00"/>
                </a:solidFill>
                <a:latin typeface="Amnesty Trade Gothic" panose="020B0503040303020004" pitchFamily="34" charset="77"/>
                <a:ea typeface="Oswald"/>
                <a:cs typeface="Oswald"/>
                <a:sym typeface="Oswald"/>
              </a:rPr>
              <a:t>LGBTI human rights: the canary in the coalmine</a:t>
            </a:r>
          </a:p>
          <a:p>
            <a:pPr marL="800100" lvl="1" indent="-239787" algn="just">
              <a:lnSpc>
                <a:spcPct val="115000"/>
              </a:lnSpc>
              <a:spcBef>
                <a:spcPts val="0"/>
              </a:spcBef>
              <a:buClr>
                <a:srgbClr val="FFFFFF"/>
              </a:buClr>
              <a:buSzPct val="79141"/>
              <a:buFont typeface="Oswald"/>
              <a:buChar char="●"/>
            </a:pPr>
            <a:endParaRPr lang="en-US" b="1" dirty="0">
              <a:solidFill>
                <a:srgbClr val="FFFF00"/>
              </a:solidFill>
              <a:latin typeface="Amnesty Trade Gothic" panose="020B0503040303020004" pitchFamily="34" charset="77"/>
              <a:ea typeface="Oswald"/>
              <a:cs typeface="Oswald"/>
              <a:sym typeface="Oswald"/>
            </a:endParaRPr>
          </a:p>
          <a:p>
            <a:pPr marL="800100" lvl="1" indent="-239787" algn="just">
              <a:lnSpc>
                <a:spcPct val="115000"/>
              </a:lnSpc>
              <a:spcBef>
                <a:spcPts val="0"/>
              </a:spcBef>
              <a:buClr>
                <a:srgbClr val="FFFFFF"/>
              </a:buClr>
              <a:buSzPct val="79141"/>
              <a:buFont typeface="Oswald"/>
              <a:buChar char="●"/>
            </a:pPr>
            <a:endParaRPr lang="en-US" sz="1600" b="1" dirty="0">
              <a:solidFill>
                <a:srgbClr val="FFFF00"/>
              </a:solidFill>
              <a:latin typeface="Amnesty Trade Gothic" panose="020B0503040303020004" pitchFamily="34" charset="77"/>
              <a:ea typeface="Oswald"/>
              <a:cs typeface="Oswald"/>
              <a:sym typeface="Oswald"/>
            </a:endParaRPr>
          </a:p>
          <a:p>
            <a:pPr marL="800100" lvl="1" indent="-239787" algn="just">
              <a:lnSpc>
                <a:spcPct val="115000"/>
              </a:lnSpc>
              <a:spcBef>
                <a:spcPts val="0"/>
              </a:spcBef>
              <a:buClr>
                <a:srgbClr val="FFFFFF"/>
              </a:buClr>
              <a:buSzPct val="79141"/>
              <a:buFont typeface="Oswald"/>
              <a:buChar char="●"/>
            </a:pPr>
            <a:endParaRPr lang="en-US" sz="1600" b="1" dirty="0">
              <a:solidFill>
                <a:srgbClr val="FFFF00"/>
              </a:solidFill>
              <a:latin typeface="Amnesty Trade Gothic" panose="020B0503040303020004" pitchFamily="34" charset="77"/>
              <a:ea typeface="Oswald"/>
              <a:cs typeface="Oswald"/>
              <a:sym typeface="Oswald"/>
            </a:endParaRPr>
          </a:p>
          <a:p>
            <a:pPr marL="800100" lvl="1" indent="-239787" algn="just">
              <a:lnSpc>
                <a:spcPct val="115000"/>
              </a:lnSpc>
              <a:spcBef>
                <a:spcPts val="0"/>
              </a:spcBef>
              <a:buClr>
                <a:srgbClr val="FFFFFF"/>
              </a:buClr>
              <a:buSzPct val="79141"/>
              <a:buFont typeface="Oswald"/>
              <a:buChar char="●"/>
            </a:pPr>
            <a:endParaRPr lang="en-US" sz="1517" b="1" dirty="0">
              <a:solidFill>
                <a:schemeClr val="lt1"/>
              </a:solidFill>
              <a:latin typeface="Amnesty Trade Gothic" panose="020B0503040303020004" pitchFamily="34" charset="77"/>
              <a:ea typeface="Oswald"/>
              <a:cs typeface="Oswald"/>
              <a:sym typeface="Oswald"/>
            </a:endParaRPr>
          </a:p>
          <a:p>
            <a:pPr marL="103113" indent="0" algn="just">
              <a:lnSpc>
                <a:spcPct val="115000"/>
              </a:lnSpc>
              <a:spcBef>
                <a:spcPts val="0"/>
              </a:spcBef>
              <a:buClr>
                <a:srgbClr val="FFFFFF"/>
              </a:buClr>
              <a:buSzPct val="79141"/>
              <a:buNone/>
            </a:pPr>
            <a:endParaRPr sz="1917" b="1" dirty="0">
              <a:latin typeface="Amnesty Trade Gothic" panose="020B0503040303020004" pitchFamily="34" charset="77"/>
              <a:ea typeface="Oswald"/>
              <a:cs typeface="Oswald"/>
              <a:sym typeface="Oswald"/>
            </a:endParaRPr>
          </a:p>
        </p:txBody>
      </p:sp>
      <p:pic>
        <p:nvPicPr>
          <p:cNvPr id="63" name="Google Shape;63;p14"/>
          <p:cNvPicPr preferRelativeResize="0"/>
          <p:nvPr/>
        </p:nvPicPr>
        <p:blipFill rotWithShape="1">
          <a:blip r:embed="rId3">
            <a:alphaModFix/>
          </a:blip>
          <a:srcRect/>
          <a:stretch/>
        </p:blipFill>
        <p:spPr>
          <a:xfrm>
            <a:off x="8059838" y="5773838"/>
            <a:ext cx="1084162" cy="1084162"/>
          </a:xfrm>
          <a:prstGeom prst="rect">
            <a:avLst/>
          </a:prstGeom>
          <a:noFill/>
          <a:ln>
            <a:noFill/>
          </a:ln>
        </p:spPr>
      </p:pic>
      <p:sp>
        <p:nvSpPr>
          <p:cNvPr id="64" name="Google Shape;64;p14"/>
          <p:cNvSpPr txBox="1"/>
          <p:nvPr/>
        </p:nvSpPr>
        <p:spPr>
          <a:xfrm>
            <a:off x="5657300" y="1096776"/>
            <a:ext cx="3000000" cy="1062825"/>
          </a:xfrm>
          <a:prstGeom prst="rect">
            <a:avLst/>
          </a:prstGeom>
          <a:noFill/>
          <a:ln>
            <a:noFill/>
          </a:ln>
        </p:spPr>
        <p:txBody>
          <a:bodyPr spcFirstLastPara="1" wrap="square" lIns="91425" tIns="91425" rIns="91425" bIns="91425" anchor="t" anchorCtr="0">
            <a:spAutoFit/>
          </a:bodyPr>
          <a:lstStyle/>
          <a:p>
            <a:pPr defTabSz="914400">
              <a:lnSpc>
                <a:spcPct val="120000"/>
              </a:lnSpc>
              <a:buClr>
                <a:srgbClr val="000000"/>
              </a:buClr>
            </a:pPr>
            <a:r>
              <a:rPr lang="en-US" sz="1600" kern="0" dirty="0">
                <a:solidFill>
                  <a:srgbClr val="FFFFFF"/>
                </a:solidFill>
                <a:latin typeface="Amnesty Trade Gothic" panose="020B0503040303020004" pitchFamily="34" charset="77"/>
                <a:ea typeface="Oswald"/>
                <a:cs typeface="Oswald"/>
                <a:sym typeface="Oswald"/>
              </a:rPr>
              <a:t>Ian Lekus (he/him)</a:t>
            </a:r>
          </a:p>
          <a:p>
            <a:pPr defTabSz="914400">
              <a:lnSpc>
                <a:spcPct val="120000"/>
              </a:lnSpc>
              <a:buClr>
                <a:srgbClr val="000000"/>
              </a:buClr>
            </a:pPr>
            <a:r>
              <a:rPr lang="en-US" sz="1600" kern="0" dirty="0">
                <a:solidFill>
                  <a:srgbClr val="FFFFFF"/>
                </a:solidFill>
                <a:latin typeface="Amnesty Trade Gothic" panose="020B0503040303020004" pitchFamily="34" charset="77"/>
                <a:ea typeface="Oswald"/>
                <a:cs typeface="Oswald"/>
                <a:sym typeface="Oswald"/>
              </a:rPr>
              <a:t>LGBTI Thematic Specialist</a:t>
            </a:r>
          </a:p>
          <a:p>
            <a:pPr defTabSz="914400">
              <a:lnSpc>
                <a:spcPct val="120000"/>
              </a:lnSpc>
              <a:buClr>
                <a:srgbClr val="000000"/>
              </a:buClr>
            </a:pPr>
            <a:r>
              <a:rPr lang="en-US" sz="1600" kern="0" dirty="0" err="1">
                <a:solidFill>
                  <a:srgbClr val="FFFFFF"/>
                </a:solidFill>
                <a:latin typeface="Amnesty Trade Gothic" panose="020B0503040303020004" pitchFamily="34" charset="77"/>
                <a:ea typeface="Oswald"/>
                <a:cs typeface="Oswald"/>
                <a:sym typeface="Oswald"/>
              </a:rPr>
              <a:t>iklekus@gmail.com</a:t>
            </a:r>
            <a:endParaRPr sz="1400" kern="0" dirty="0">
              <a:solidFill>
                <a:srgbClr val="000000"/>
              </a:solidFill>
              <a:latin typeface="Amnesty Trade Gothic" panose="020B0503040303020004" pitchFamily="34" charset="77"/>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2"/>
          <p:cNvSpPr txBox="1">
            <a:spLocks noGrp="1"/>
          </p:cNvSpPr>
          <p:nvPr>
            <p:ph type="title" idx="2"/>
          </p:nvPr>
        </p:nvSpPr>
        <p:spPr>
          <a:xfrm>
            <a:off x="2511450" y="2552873"/>
            <a:ext cx="4121100" cy="1455900"/>
          </a:xfrm>
          <a:prstGeom prst="rect">
            <a:avLst/>
          </a:prstGeom>
        </p:spPr>
        <p:txBody>
          <a:bodyPr spcFirstLastPara="1" wrap="square" lIns="91425" tIns="91425" rIns="91425" bIns="91425" anchor="ctr" anchorCtr="0">
            <a:noAutofit/>
          </a:bodyPr>
          <a:lstStyle/>
          <a:p>
            <a:r>
              <a:rPr lang="en"/>
              <a:t>80%</a:t>
            </a:r>
            <a:endParaRPr/>
          </a:p>
        </p:txBody>
      </p:sp>
      <p:sp>
        <p:nvSpPr>
          <p:cNvPr id="302" name="Google Shape;302;p32"/>
          <p:cNvSpPr txBox="1">
            <a:spLocks noGrp="1"/>
          </p:cNvSpPr>
          <p:nvPr>
            <p:ph type="subTitle" idx="3"/>
          </p:nvPr>
        </p:nvSpPr>
        <p:spPr>
          <a:xfrm>
            <a:off x="2511450" y="4059249"/>
            <a:ext cx="4121100" cy="729000"/>
          </a:xfrm>
          <a:prstGeom prst="rect">
            <a:avLst/>
          </a:prstGeom>
        </p:spPr>
        <p:txBody>
          <a:bodyPr spcFirstLastPara="1" wrap="square" lIns="91425" tIns="91425" rIns="91425" bIns="91425" anchor="ctr" anchorCtr="0">
            <a:noAutofit/>
          </a:bodyPr>
          <a:lstStyle/>
          <a:p>
            <a:pPr marL="0" indent="0">
              <a:spcAft>
                <a:spcPts val="1200"/>
              </a:spcAft>
            </a:pPr>
            <a:r>
              <a:rPr lang="en"/>
              <a:t>of people in detention are held in facilities run by for-profit private prison companies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3"/>
          <p:cNvSpPr txBox="1">
            <a:spLocks noGrp="1"/>
          </p:cNvSpPr>
          <p:nvPr>
            <p:ph type="title"/>
          </p:nvPr>
        </p:nvSpPr>
        <p:spPr>
          <a:xfrm>
            <a:off x="715200" y="1397225"/>
            <a:ext cx="7738200" cy="4068600"/>
          </a:xfrm>
          <a:prstGeom prst="rect">
            <a:avLst/>
          </a:prstGeom>
        </p:spPr>
        <p:txBody>
          <a:bodyPr spcFirstLastPara="1" wrap="square" lIns="91425" tIns="91425" rIns="91425" bIns="91425" anchor="ctr" anchorCtr="0">
            <a:noAutofit/>
          </a:bodyPr>
          <a:lstStyle/>
          <a:p>
            <a:r>
              <a:rPr lang="en" sz="5000"/>
              <a:t>Biden has:</a:t>
            </a:r>
            <a:endParaRPr sz="5000"/>
          </a:p>
          <a:p>
            <a:pPr marL="457200" indent="-355600" algn="l">
              <a:buSzPts val="2000"/>
              <a:buChar char="●"/>
            </a:pPr>
            <a:r>
              <a:rPr lang="en" sz="2000"/>
              <a:t>Acknowledged the problem with for-profit detention but STILL hasn’t ordered DHS to end contracts with these companies.</a:t>
            </a:r>
            <a:endParaRPr sz="2000"/>
          </a:p>
          <a:p>
            <a:pPr marL="457200" indent="-355600" algn="l">
              <a:buSzPts val="2000"/>
              <a:buChar char="●"/>
            </a:pPr>
            <a:r>
              <a:rPr lang="en" sz="2000"/>
              <a:t>Committed to advance racial justice throughout the government… yet Black and Brown immigrants and asylum-seekers continue to bear the brunt of othe US immigration system.</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body" idx="1"/>
          </p:nvPr>
        </p:nvSpPr>
        <p:spPr>
          <a:xfrm>
            <a:off x="418025" y="2743900"/>
            <a:ext cx="5904300" cy="2755200"/>
          </a:xfrm>
          <a:prstGeom prst="rect">
            <a:avLst/>
          </a:prstGeom>
        </p:spPr>
        <p:txBody>
          <a:bodyPr spcFirstLastPara="1" wrap="square" lIns="91425" tIns="91425" rIns="91425" bIns="91425" anchor="ctr" anchorCtr="0">
            <a:noAutofit/>
          </a:bodyPr>
          <a:lstStyle/>
          <a:p>
            <a:pPr indent="-336550">
              <a:lnSpc>
                <a:spcPct val="115000"/>
              </a:lnSpc>
              <a:buClr>
                <a:srgbClr val="FFFFFF"/>
              </a:buClr>
              <a:buSzPts val="1700"/>
            </a:pPr>
            <a:r>
              <a:rPr lang="en" sz="1700">
                <a:solidFill>
                  <a:srgbClr val="FFFFFF"/>
                </a:solidFill>
              </a:rPr>
              <a:t>Originally from Nicaragua</a:t>
            </a:r>
            <a:endParaRPr sz="1700">
              <a:solidFill>
                <a:srgbClr val="FFFFFF"/>
              </a:solidFill>
            </a:endParaRPr>
          </a:p>
          <a:p>
            <a:pPr indent="-336550">
              <a:lnSpc>
                <a:spcPct val="115000"/>
              </a:lnSpc>
              <a:buClr>
                <a:srgbClr val="FFFFFF"/>
              </a:buClr>
              <a:buSzPts val="1700"/>
            </a:pPr>
            <a:r>
              <a:rPr lang="en" sz="1700">
                <a:solidFill>
                  <a:srgbClr val="FFFFFF"/>
                </a:solidFill>
              </a:rPr>
              <a:t>Spent half her life living in the United States</a:t>
            </a:r>
            <a:endParaRPr sz="1700">
              <a:solidFill>
                <a:srgbClr val="FFFFFF"/>
              </a:solidFill>
            </a:endParaRPr>
          </a:p>
          <a:p>
            <a:pPr indent="-336550">
              <a:lnSpc>
                <a:spcPct val="115000"/>
              </a:lnSpc>
              <a:buClr>
                <a:srgbClr val="FFFFFF"/>
              </a:buClr>
              <a:buSzPts val="1700"/>
            </a:pPr>
            <a:r>
              <a:rPr lang="en" sz="1700">
                <a:solidFill>
                  <a:srgbClr val="FFFFFF"/>
                </a:solidFill>
              </a:rPr>
              <a:t>Sought safety in the US after experiencing relentless transphobic violence in Mexico after leaving Nicaragua at a young age</a:t>
            </a:r>
            <a:endParaRPr sz="1700">
              <a:solidFill>
                <a:srgbClr val="FFFFFF"/>
              </a:solidFill>
            </a:endParaRPr>
          </a:p>
          <a:p>
            <a:pPr indent="-336550">
              <a:lnSpc>
                <a:spcPct val="115000"/>
              </a:lnSpc>
              <a:buClr>
                <a:srgbClr val="FFFFFF"/>
              </a:buClr>
              <a:buSzPts val="1700"/>
            </a:pPr>
            <a:r>
              <a:rPr lang="en" sz="1700">
                <a:solidFill>
                  <a:srgbClr val="FFFFFF"/>
                </a:solidFill>
              </a:rPr>
              <a:t>Attended high school &amp; found work in the US </a:t>
            </a:r>
            <a:endParaRPr sz="1700">
              <a:solidFill>
                <a:srgbClr val="FFFFFF"/>
              </a:solidFill>
            </a:endParaRPr>
          </a:p>
          <a:p>
            <a:pPr indent="-336550">
              <a:lnSpc>
                <a:spcPct val="115000"/>
              </a:lnSpc>
              <a:buClr>
                <a:srgbClr val="FFFFFF"/>
              </a:buClr>
              <a:buSzPts val="1700"/>
            </a:pPr>
            <a:r>
              <a:rPr lang="en" sz="1700">
                <a:solidFill>
                  <a:srgbClr val="FFFFFF"/>
                </a:solidFill>
              </a:rPr>
              <a:t>US authorities detained her where she has spend more than two years at the Otay Mesa Detention Center in California</a:t>
            </a:r>
            <a:endParaRPr sz="1700">
              <a:solidFill>
                <a:srgbClr val="FFFFFF"/>
              </a:solidFill>
            </a:endParaRPr>
          </a:p>
        </p:txBody>
      </p:sp>
      <p:sp>
        <p:nvSpPr>
          <p:cNvPr id="313" name="Google Shape;313;p34"/>
          <p:cNvSpPr txBox="1">
            <a:spLocks noGrp="1"/>
          </p:cNvSpPr>
          <p:nvPr>
            <p:ph type="title"/>
          </p:nvPr>
        </p:nvSpPr>
        <p:spPr>
          <a:xfrm>
            <a:off x="713225" y="1302275"/>
            <a:ext cx="7717500" cy="572700"/>
          </a:xfrm>
          <a:prstGeom prst="rect">
            <a:avLst/>
          </a:prstGeom>
        </p:spPr>
        <p:txBody>
          <a:bodyPr spcFirstLastPara="1" wrap="square" lIns="91425" tIns="91425" rIns="91425" bIns="91425" anchor="ctr" anchorCtr="0">
            <a:noAutofit/>
          </a:bodyPr>
          <a:lstStyle/>
          <a:p>
            <a:r>
              <a:rPr lang="en"/>
              <a:t>WHO IS MAURA?</a:t>
            </a:r>
            <a:endParaRPr/>
          </a:p>
        </p:txBody>
      </p:sp>
      <p:pic>
        <p:nvPicPr>
          <p:cNvPr id="314" name="Google Shape;314;p34"/>
          <p:cNvPicPr preferRelativeResize="0"/>
          <p:nvPr/>
        </p:nvPicPr>
        <p:blipFill>
          <a:blip r:embed="rId3">
            <a:alphaModFix/>
          </a:blip>
          <a:stretch>
            <a:fillRect/>
          </a:stretch>
        </p:blipFill>
        <p:spPr>
          <a:xfrm>
            <a:off x="6322325" y="2822452"/>
            <a:ext cx="2484900" cy="2484900"/>
          </a:xfrm>
          <a:prstGeom prst="roundRect">
            <a:avLst>
              <a:gd name="adj" fmla="val 16667"/>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body" idx="1"/>
          </p:nvPr>
        </p:nvSpPr>
        <p:spPr>
          <a:xfrm>
            <a:off x="127775" y="2824450"/>
            <a:ext cx="4809900" cy="2035500"/>
          </a:xfrm>
          <a:prstGeom prst="rect">
            <a:avLst/>
          </a:prstGeom>
        </p:spPr>
        <p:txBody>
          <a:bodyPr spcFirstLastPara="1" wrap="square" lIns="91425" tIns="91425" rIns="91425" bIns="91425" anchor="ctr" anchorCtr="0">
            <a:noAutofit/>
          </a:bodyPr>
          <a:lstStyle/>
          <a:p>
            <a:pPr algn="l"/>
            <a:r>
              <a:rPr lang="en"/>
              <a:t>Maura’s story was recently covered in The Guardian, and our coalition partners met and hand-delivered details on her </a:t>
            </a:r>
            <a:endParaRPr/>
          </a:p>
          <a:p>
            <a:pPr algn="l"/>
            <a:r>
              <a:rPr lang="en"/>
              <a:t>Case hand delivered to DHS Secretary Mayorkas </a:t>
            </a:r>
            <a:endParaRPr/>
          </a:p>
          <a:p>
            <a:pPr algn="l"/>
            <a:r>
              <a:rPr lang="en"/>
              <a:t>Attorneys are submitting a habeas petition, bundled with community support letters </a:t>
            </a:r>
            <a:endParaRPr/>
          </a:p>
        </p:txBody>
      </p:sp>
      <p:sp>
        <p:nvSpPr>
          <p:cNvPr id="320" name="Google Shape;320;p35"/>
          <p:cNvSpPr txBox="1">
            <a:spLocks noGrp="1"/>
          </p:cNvSpPr>
          <p:nvPr>
            <p:ph type="title"/>
          </p:nvPr>
        </p:nvSpPr>
        <p:spPr>
          <a:xfrm>
            <a:off x="713225" y="1302275"/>
            <a:ext cx="7717500" cy="572700"/>
          </a:xfrm>
          <a:prstGeom prst="rect">
            <a:avLst/>
          </a:prstGeom>
        </p:spPr>
        <p:txBody>
          <a:bodyPr spcFirstLastPara="1" wrap="square" lIns="91425" tIns="91425" rIns="91425" bIns="91425" anchor="ctr" anchorCtr="0">
            <a:noAutofit/>
          </a:bodyPr>
          <a:lstStyle/>
          <a:p>
            <a:r>
              <a:rPr lang="en"/>
              <a:t>WHAT’S HAPPENING NOW</a:t>
            </a:r>
            <a:endParaRPr/>
          </a:p>
        </p:txBody>
      </p:sp>
      <p:pic>
        <p:nvPicPr>
          <p:cNvPr id="321" name="Google Shape;321;p35"/>
          <p:cNvPicPr preferRelativeResize="0"/>
          <p:nvPr/>
        </p:nvPicPr>
        <p:blipFill>
          <a:blip r:embed="rId3">
            <a:alphaModFix/>
          </a:blip>
          <a:stretch>
            <a:fillRect/>
          </a:stretch>
        </p:blipFill>
        <p:spPr>
          <a:xfrm>
            <a:off x="4858825" y="2701051"/>
            <a:ext cx="3901526" cy="28133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25"/>
        <p:cNvGrpSpPr/>
        <p:nvPr/>
      </p:nvGrpSpPr>
      <p:grpSpPr>
        <a:xfrm>
          <a:off x="0" y="0"/>
          <a:ext cx="0" cy="0"/>
          <a:chOff x="0" y="0"/>
          <a:chExt cx="0" cy="0"/>
        </a:xfrm>
      </p:grpSpPr>
      <p:grpSp>
        <p:nvGrpSpPr>
          <p:cNvPr id="326" name="Google Shape;326;p36"/>
          <p:cNvGrpSpPr/>
          <p:nvPr/>
        </p:nvGrpSpPr>
        <p:grpSpPr>
          <a:xfrm>
            <a:off x="1347372" y="3079839"/>
            <a:ext cx="496328" cy="496328"/>
            <a:chOff x="5642550" y="4399275"/>
            <a:chExt cx="481825" cy="481825"/>
          </a:xfrm>
        </p:grpSpPr>
        <p:sp>
          <p:nvSpPr>
            <p:cNvPr id="327" name="Google Shape;327;p36"/>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sp>
          <p:nvSpPr>
            <p:cNvPr id="328" name="Google Shape;328;p36"/>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grpSp>
      <p:sp>
        <p:nvSpPr>
          <p:cNvPr id="329" name="Google Shape;329;p36"/>
          <p:cNvSpPr txBox="1">
            <a:spLocks noGrp="1"/>
          </p:cNvSpPr>
          <p:nvPr>
            <p:ph type="title" idx="4"/>
          </p:nvPr>
        </p:nvSpPr>
        <p:spPr>
          <a:xfrm>
            <a:off x="6610725" y="3879125"/>
            <a:ext cx="1875600" cy="698700"/>
          </a:xfrm>
          <a:prstGeom prst="rect">
            <a:avLst/>
          </a:prstGeom>
        </p:spPr>
        <p:txBody>
          <a:bodyPr spcFirstLastPara="1" wrap="square" lIns="91425" tIns="91425" rIns="91425" bIns="91425" anchor="ctr" anchorCtr="0">
            <a:noAutofit/>
          </a:bodyPr>
          <a:lstStyle/>
          <a:p>
            <a:r>
              <a:rPr lang="en"/>
              <a:t>WRITE A LETTER</a:t>
            </a:r>
            <a:endParaRPr/>
          </a:p>
        </p:txBody>
      </p:sp>
      <p:sp>
        <p:nvSpPr>
          <p:cNvPr id="330" name="Google Shape;330;p36"/>
          <p:cNvSpPr txBox="1">
            <a:spLocks noGrp="1"/>
          </p:cNvSpPr>
          <p:nvPr>
            <p:ph type="title"/>
          </p:nvPr>
        </p:nvSpPr>
        <p:spPr>
          <a:xfrm>
            <a:off x="646400" y="3879125"/>
            <a:ext cx="1897500" cy="732900"/>
          </a:xfrm>
          <a:prstGeom prst="rect">
            <a:avLst/>
          </a:prstGeom>
        </p:spPr>
        <p:txBody>
          <a:bodyPr spcFirstLastPara="1" wrap="square" lIns="91425" tIns="91425" rIns="91425" bIns="91425" anchor="ctr" anchorCtr="0">
            <a:noAutofit/>
          </a:bodyPr>
          <a:lstStyle/>
          <a:p>
            <a:r>
              <a:rPr lang="en"/>
              <a:t>SIGN A PETITION</a:t>
            </a:r>
            <a:endParaRPr/>
          </a:p>
        </p:txBody>
      </p:sp>
      <p:sp>
        <p:nvSpPr>
          <p:cNvPr id="331" name="Google Shape;331;p36"/>
          <p:cNvSpPr txBox="1">
            <a:spLocks noGrp="1"/>
          </p:cNvSpPr>
          <p:nvPr>
            <p:ph type="title" idx="2"/>
          </p:nvPr>
        </p:nvSpPr>
        <p:spPr>
          <a:xfrm>
            <a:off x="3631050" y="3879125"/>
            <a:ext cx="1881900" cy="732900"/>
          </a:xfrm>
          <a:prstGeom prst="rect">
            <a:avLst/>
          </a:prstGeom>
        </p:spPr>
        <p:txBody>
          <a:bodyPr spcFirstLastPara="1" wrap="square" lIns="91425" tIns="91425" rIns="91425" bIns="91425" anchor="ctr" anchorCtr="0">
            <a:noAutofit/>
          </a:bodyPr>
          <a:lstStyle/>
          <a:p>
            <a:r>
              <a:rPr lang="en"/>
              <a:t>SOCIAL MEDIA</a:t>
            </a:r>
            <a:endParaRPr/>
          </a:p>
          <a:p>
            <a:r>
              <a:rPr lang="en"/>
              <a:t>TOOLKIT</a:t>
            </a:r>
            <a:endParaRPr/>
          </a:p>
        </p:txBody>
      </p:sp>
      <p:sp>
        <p:nvSpPr>
          <p:cNvPr id="332" name="Google Shape;332;p36"/>
          <p:cNvSpPr txBox="1">
            <a:spLocks noGrp="1"/>
          </p:cNvSpPr>
          <p:nvPr>
            <p:ph type="title" idx="6"/>
          </p:nvPr>
        </p:nvSpPr>
        <p:spPr>
          <a:xfrm>
            <a:off x="713225" y="1317500"/>
            <a:ext cx="7717500" cy="572700"/>
          </a:xfrm>
          <a:prstGeom prst="rect">
            <a:avLst/>
          </a:prstGeom>
        </p:spPr>
        <p:txBody>
          <a:bodyPr spcFirstLastPara="1" wrap="square" lIns="91425" tIns="91425" rIns="91425" bIns="91425" anchor="ctr" anchorCtr="0">
            <a:noAutofit/>
          </a:bodyPr>
          <a:lstStyle/>
          <a:p>
            <a:r>
              <a:rPr lang="en"/>
              <a:t>HOW TO TAKE ACTION: www.amnestyusa.org/freethemnow</a:t>
            </a:r>
            <a:endParaRPr/>
          </a:p>
        </p:txBody>
      </p:sp>
      <p:grpSp>
        <p:nvGrpSpPr>
          <p:cNvPr id="333" name="Google Shape;333;p36"/>
          <p:cNvGrpSpPr/>
          <p:nvPr/>
        </p:nvGrpSpPr>
        <p:grpSpPr>
          <a:xfrm>
            <a:off x="4323809" y="3079839"/>
            <a:ext cx="496328" cy="496328"/>
            <a:chOff x="5642550" y="4399275"/>
            <a:chExt cx="481825" cy="481825"/>
          </a:xfrm>
        </p:grpSpPr>
        <p:sp>
          <p:nvSpPr>
            <p:cNvPr id="334" name="Google Shape;334;p36"/>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sp>
          <p:nvSpPr>
            <p:cNvPr id="335" name="Google Shape;335;p36"/>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grpSp>
      <p:grpSp>
        <p:nvGrpSpPr>
          <p:cNvPr id="336" name="Google Shape;336;p36"/>
          <p:cNvGrpSpPr/>
          <p:nvPr/>
        </p:nvGrpSpPr>
        <p:grpSpPr>
          <a:xfrm>
            <a:off x="7300222" y="3079839"/>
            <a:ext cx="496328" cy="496328"/>
            <a:chOff x="5642550" y="4399275"/>
            <a:chExt cx="481825" cy="481825"/>
          </a:xfrm>
        </p:grpSpPr>
        <p:sp>
          <p:nvSpPr>
            <p:cNvPr id="337" name="Google Shape;337;p36"/>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sp>
          <p:nvSpPr>
            <p:cNvPr id="338" name="Google Shape;338;p36"/>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solidFill>
              <a:schemeClr val="dk1"/>
            </a:solidFill>
            <a:ln>
              <a:noFill/>
            </a:ln>
          </p:spPr>
          <p:txBody>
            <a:bodyPr spcFirstLastPara="1" wrap="square" lIns="91425" tIns="91425" rIns="91425" bIns="91425" anchor="ctr" anchorCtr="0">
              <a:noAutofit/>
            </a:bodyPr>
            <a:lstStyle/>
            <a:p>
              <a:pPr defTabSz="914400">
                <a:buClr>
                  <a:srgbClr val="000000"/>
                </a:buClr>
              </a:pPr>
              <a:endParaRPr sz="1400" kern="0">
                <a:solidFill>
                  <a:srgbClr val="435D74"/>
                </a:solidFill>
                <a:latin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title" idx="4294967295"/>
          </p:nvPr>
        </p:nvSpPr>
        <p:spPr>
          <a:xfrm>
            <a:off x="2417850" y="2964450"/>
            <a:ext cx="4308300" cy="929100"/>
          </a:xfrm>
          <a:prstGeom prst="rect">
            <a:avLst/>
          </a:prstGeom>
        </p:spPr>
        <p:txBody>
          <a:bodyPr spcFirstLastPara="1" wrap="square" lIns="91425" tIns="91425" rIns="91425" bIns="91425" anchor="ctr" anchorCtr="0">
            <a:noAutofit/>
          </a:bodyPr>
          <a:lstStyle/>
          <a:p>
            <a:pPr algn="ctr"/>
            <a:r>
              <a:rPr lang="en" sz="4000"/>
              <a:t>QUESTIONS</a:t>
            </a:r>
            <a:endParaRPr sz="4000"/>
          </a:p>
          <a:p>
            <a:endParaRPr sz="4000"/>
          </a:p>
          <a:p>
            <a:pPr algn="ctr"/>
            <a:r>
              <a:rPr lang="en" sz="4000"/>
              <a:t>REBECCA MA</a:t>
            </a:r>
            <a:endParaRPr sz="4000"/>
          </a:p>
          <a:p>
            <a:pPr algn="ctr"/>
            <a:r>
              <a:rPr lang="en" sz="4000"/>
              <a:t> rma@aiusa.org.</a:t>
            </a:r>
            <a:endParaRPr sz="4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2B98986-A184-444C-AF81-AF87D966E258}"/>
              </a:ext>
            </a:extLst>
          </p:cNvPr>
          <p:cNvGraphicFramePr>
            <a:graphicFrameLocks noGrp="1"/>
          </p:cNvGraphicFramePr>
          <p:nvPr>
            <p:ph idx="1"/>
            <p:extLst>
              <p:ext uri="{D42A27DB-BD31-4B8C-83A1-F6EECF244321}">
                <p14:modId xmlns:p14="http://schemas.microsoft.com/office/powerpoint/2010/main" val="3829788275"/>
              </p:ext>
            </p:extLst>
          </p:nvPr>
        </p:nvGraphicFramePr>
        <p:xfrm>
          <a:off x="323852" y="321585"/>
          <a:ext cx="7886700" cy="581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oogle Shape;63;p14">
            <a:extLst>
              <a:ext uri="{FF2B5EF4-FFF2-40B4-BE49-F238E27FC236}">
                <a16:creationId xmlns:a16="http://schemas.microsoft.com/office/drawing/2014/main" id="{5715266B-CD84-4D47-96DE-813BA82953D4}"/>
              </a:ext>
            </a:extLst>
          </p:cNvPr>
          <p:cNvPicPr preferRelativeResize="0"/>
          <p:nvPr/>
        </p:nvPicPr>
        <p:blipFill rotWithShape="1">
          <a:blip r:embed="rId8">
            <a:alphaModFix/>
          </a:blip>
          <a:srcRect/>
          <a:stretch/>
        </p:blipFill>
        <p:spPr>
          <a:xfrm>
            <a:off x="8059838" y="5761237"/>
            <a:ext cx="1084162" cy="1084162"/>
          </a:xfrm>
          <a:prstGeom prst="rect">
            <a:avLst/>
          </a:prstGeom>
          <a:noFill/>
          <a:ln>
            <a:noFill/>
          </a:ln>
        </p:spPr>
      </p:pic>
    </p:spTree>
    <p:extLst>
      <p:ext uri="{BB962C8B-B14F-4D97-AF65-F5344CB8AC3E}">
        <p14:creationId xmlns:p14="http://schemas.microsoft.com/office/powerpoint/2010/main" val="3562816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202E-716F-4DA7-B3C9-A33DBEFC5BD7}"/>
              </a:ext>
            </a:extLst>
          </p:cNvPr>
          <p:cNvSpPr>
            <a:spLocks noGrp="1"/>
          </p:cNvSpPr>
          <p:nvPr>
            <p:ph type="ctrTitle"/>
          </p:nvPr>
        </p:nvSpPr>
        <p:spPr>
          <a:xfrm>
            <a:off x="1143000" y="2689704"/>
            <a:ext cx="6858000" cy="739296"/>
          </a:xfrm>
        </p:spPr>
        <p:txBody>
          <a:bodyPr anchor="ctr">
            <a:normAutofit fontScale="90000"/>
          </a:bodyPr>
          <a:lstStyle/>
          <a:p>
            <a:r>
              <a:rPr lang="en-US" b="1">
                <a:solidFill>
                  <a:srgbClr val="FFFF00"/>
                </a:solidFill>
                <a:latin typeface="Amnesty Trade Gothic Cn" panose="020B0806040303020004" pitchFamily="34" charset="0"/>
              </a:rPr>
              <a:t>THANK YOU </a:t>
            </a:r>
            <a:br>
              <a:rPr lang="en-US" b="1">
                <a:solidFill>
                  <a:srgbClr val="FFFF00"/>
                </a:solidFill>
                <a:latin typeface="Amnesty Trade Gothic Cn" panose="020B0806040303020004" pitchFamily="34" charset="0"/>
              </a:rPr>
            </a:br>
            <a:r>
              <a:rPr lang="en-US" b="1">
                <a:solidFill>
                  <a:srgbClr val="FFFF00"/>
                </a:solidFill>
                <a:latin typeface="Amnesty Trade Gothic Cn" panose="020B0806040303020004" pitchFamily="34" charset="0"/>
              </a:rPr>
              <a:t>FOR JOINING US!</a:t>
            </a:r>
            <a:endParaRPr lang="en-US" b="1">
              <a:solidFill>
                <a:schemeClr val="bg1"/>
              </a:solidFill>
              <a:latin typeface="Amnesty Trade Gothic Cn" panose="020B0806040303020004" pitchFamily="34" charset="0"/>
            </a:endParaRPr>
          </a:p>
        </p:txBody>
      </p:sp>
      <p:pic>
        <p:nvPicPr>
          <p:cNvPr id="7" name="Picture 6">
            <a:extLst>
              <a:ext uri="{FF2B5EF4-FFF2-40B4-BE49-F238E27FC236}">
                <a16:creationId xmlns:a16="http://schemas.microsoft.com/office/drawing/2014/main" id="{4BC01FE6-0A37-4BBF-94F0-06DC55DFC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5833" y="6049648"/>
            <a:ext cx="1908169" cy="808352"/>
          </a:xfrm>
          <a:prstGeom prst="rect">
            <a:avLst/>
          </a:prstGeom>
        </p:spPr>
      </p:pic>
      <p:sp>
        <p:nvSpPr>
          <p:cNvPr id="4" name="Subtitle 2">
            <a:extLst>
              <a:ext uri="{FF2B5EF4-FFF2-40B4-BE49-F238E27FC236}">
                <a16:creationId xmlns:a16="http://schemas.microsoft.com/office/drawing/2014/main" id="{3A06E305-91DC-9C4C-8C47-190180E99FF5}"/>
              </a:ext>
            </a:extLst>
          </p:cNvPr>
          <p:cNvSpPr>
            <a:spLocks noGrp="1"/>
          </p:cNvSpPr>
          <p:nvPr>
            <p:ph type="subTitle" idx="1"/>
          </p:nvPr>
        </p:nvSpPr>
        <p:spPr>
          <a:xfrm>
            <a:off x="1143000" y="4787499"/>
            <a:ext cx="6858000" cy="808352"/>
          </a:xfrm>
        </p:spPr>
        <p:txBody>
          <a:bodyPr anchor="ctr">
            <a:normAutofit fontScale="85000" lnSpcReduction="10000"/>
          </a:bodyPr>
          <a:lstStyle/>
          <a:p>
            <a:pPr>
              <a:lnSpc>
                <a:spcPct val="100000"/>
              </a:lnSpc>
            </a:pPr>
            <a:r>
              <a:rPr lang="en-US" sz="3200">
                <a:solidFill>
                  <a:schemeClr val="bg1"/>
                </a:solidFill>
                <a:latin typeface="Amnesty Trade Gothic Cn" panose="020B0806040303020004" pitchFamily="34" charset="0"/>
              </a:rPr>
              <a:t>To learn more, email </a:t>
            </a:r>
            <a:r>
              <a:rPr lang="en-US" sz="3200" err="1">
                <a:solidFill>
                  <a:srgbClr val="00FDFF"/>
                </a:solidFill>
                <a:latin typeface="Amnesty Trade Gothic Cn" panose="020B0806040303020004" pitchFamily="34" charset="0"/>
              </a:rPr>
              <a:t>communitynetworks@aiusa.org</a:t>
            </a:r>
            <a:endParaRPr lang="en-US" sz="3200">
              <a:solidFill>
                <a:srgbClr val="00FDFF"/>
              </a:solidFill>
              <a:latin typeface="Amnesty Trade Gothic Cn" panose="020B0806040303020004" pitchFamily="34" charset="0"/>
            </a:endParaRPr>
          </a:p>
        </p:txBody>
      </p:sp>
    </p:spTree>
    <p:extLst>
      <p:ext uri="{BB962C8B-B14F-4D97-AF65-F5344CB8AC3E}">
        <p14:creationId xmlns:p14="http://schemas.microsoft.com/office/powerpoint/2010/main" val="276582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202E-716F-4DA7-B3C9-A33DBEFC5BD7}"/>
              </a:ext>
            </a:extLst>
          </p:cNvPr>
          <p:cNvSpPr>
            <a:spLocks noGrp="1"/>
          </p:cNvSpPr>
          <p:nvPr>
            <p:ph type="ctrTitle"/>
          </p:nvPr>
        </p:nvSpPr>
        <p:spPr>
          <a:xfrm>
            <a:off x="1142999" y="2540924"/>
            <a:ext cx="6858000" cy="739296"/>
          </a:xfrm>
        </p:spPr>
        <p:txBody>
          <a:bodyPr>
            <a:normAutofit/>
          </a:bodyPr>
          <a:lstStyle/>
          <a:p>
            <a:r>
              <a:rPr lang="en-US" b="1" dirty="0">
                <a:solidFill>
                  <a:schemeClr val="bg1"/>
                </a:solidFill>
                <a:latin typeface="Amnesty Trade Gothic Cn" panose="020B0806040303020004" pitchFamily="34" charset="0"/>
              </a:rPr>
              <a:t>AIUSA Monthly Member Call</a:t>
            </a:r>
          </a:p>
        </p:txBody>
      </p:sp>
      <p:sp>
        <p:nvSpPr>
          <p:cNvPr id="3" name="Subtitle 2">
            <a:extLst>
              <a:ext uri="{FF2B5EF4-FFF2-40B4-BE49-F238E27FC236}">
                <a16:creationId xmlns:a16="http://schemas.microsoft.com/office/drawing/2014/main" id="{579EBC32-434B-4763-9E29-47CAFFA04C35}"/>
              </a:ext>
            </a:extLst>
          </p:cNvPr>
          <p:cNvSpPr>
            <a:spLocks noGrp="1"/>
          </p:cNvSpPr>
          <p:nvPr>
            <p:ph type="subTitle" idx="1"/>
          </p:nvPr>
        </p:nvSpPr>
        <p:spPr>
          <a:xfrm>
            <a:off x="979227" y="3810746"/>
            <a:ext cx="6858000" cy="555654"/>
          </a:xfrm>
        </p:spPr>
        <p:txBody>
          <a:bodyPr>
            <a:normAutofit/>
          </a:bodyPr>
          <a:lstStyle/>
          <a:p>
            <a:pPr>
              <a:lnSpc>
                <a:spcPct val="50000"/>
              </a:lnSpc>
            </a:pPr>
            <a:r>
              <a:rPr lang="en-US" sz="2700" dirty="0">
                <a:solidFill>
                  <a:srgbClr val="FFED00"/>
                </a:solidFill>
                <a:latin typeface="Amnesty Trade Gothic Cn" panose="020B0806040303020004" pitchFamily="34" charset="0"/>
              </a:rPr>
              <a:t>Global Gag Rule/Global HER Act</a:t>
            </a:r>
          </a:p>
        </p:txBody>
      </p:sp>
      <p:pic>
        <p:nvPicPr>
          <p:cNvPr id="7" name="Picture 6">
            <a:extLst>
              <a:ext uri="{FF2B5EF4-FFF2-40B4-BE49-F238E27FC236}">
                <a16:creationId xmlns:a16="http://schemas.microsoft.com/office/drawing/2014/main" id="{4BC01FE6-0A37-4BBF-94F0-06DC55DFC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916" y="4436188"/>
            <a:ext cx="1908169" cy="808352"/>
          </a:xfrm>
          <a:prstGeom prst="rect">
            <a:avLst/>
          </a:prstGeom>
          <a:ln>
            <a:solidFill>
              <a:srgbClr val="FFED00"/>
            </a:solidFill>
          </a:ln>
        </p:spPr>
      </p:pic>
      <p:sp>
        <p:nvSpPr>
          <p:cNvPr id="5" name="TextBox 4">
            <a:extLst>
              <a:ext uri="{FF2B5EF4-FFF2-40B4-BE49-F238E27FC236}">
                <a16:creationId xmlns:a16="http://schemas.microsoft.com/office/drawing/2014/main" id="{546102C6-A32B-4A96-BD66-E8A777D835AF}"/>
              </a:ext>
            </a:extLst>
          </p:cNvPr>
          <p:cNvSpPr txBox="1"/>
          <p:nvPr/>
        </p:nvSpPr>
        <p:spPr>
          <a:xfrm>
            <a:off x="5382520"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083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459074" y="1239248"/>
            <a:ext cx="7113904" cy="1120231"/>
          </a:xfrm>
        </p:spPr>
        <p:txBody>
          <a:bodyPr>
            <a:noAutofit/>
          </a:bodyPr>
          <a:lstStyle/>
          <a:p>
            <a:r>
              <a:rPr lang="en-US" sz="4500" dirty="0">
                <a:solidFill>
                  <a:schemeClr val="bg1"/>
                </a:solidFill>
                <a:latin typeface="Amnesty Trade Gothic Cn" panose="020B0806040303020004" pitchFamily="34" charset="0"/>
              </a:rPr>
              <a:t>Global GAG – what is it?</a:t>
            </a:r>
            <a:endParaRPr lang="en-US" sz="4500" dirty="0">
              <a:solidFill>
                <a:srgbClr val="FFED00"/>
              </a:solidFill>
              <a:latin typeface="Amnesty Trade Gothic Cn"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536011" y="2368054"/>
            <a:ext cx="7036967" cy="3250698"/>
          </a:xfrm>
        </p:spPr>
        <p:txBody>
          <a:bodyPr>
            <a:noAutofit/>
          </a:bodyPr>
          <a:lstStyle/>
          <a:p>
            <a:pPr>
              <a:lnSpc>
                <a:spcPts val="1260"/>
              </a:lnSpc>
              <a:spcBef>
                <a:spcPts val="900"/>
              </a:spcBef>
              <a:spcAft>
                <a:spcPts val="900"/>
              </a:spcAft>
            </a:pPr>
            <a:r>
              <a:rPr lang="en-US" sz="1500" dirty="0">
                <a:solidFill>
                  <a:schemeClr val="bg1"/>
                </a:solidFill>
                <a:latin typeface="Amnesty Trade Gothic" panose="020B0503040303020004" pitchFamily="34" charset="77"/>
              </a:rPr>
              <a:t>History: US support for medical care and access to contraception </a:t>
            </a:r>
          </a:p>
          <a:p>
            <a:pPr>
              <a:lnSpc>
                <a:spcPts val="1260"/>
              </a:lnSpc>
              <a:spcBef>
                <a:spcPts val="900"/>
              </a:spcBef>
              <a:spcAft>
                <a:spcPts val="900"/>
              </a:spcAft>
            </a:pPr>
            <a:r>
              <a:rPr lang="en-US" sz="1500" dirty="0">
                <a:solidFill>
                  <a:schemeClr val="bg1"/>
                </a:solidFill>
                <a:latin typeface="Amnesty Trade Gothic" panose="020B0503040303020004" pitchFamily="34" charset="77"/>
              </a:rPr>
              <a:t>Foreign affairs policy that </a:t>
            </a:r>
            <a:r>
              <a:rPr lang="en-US" sz="1500" dirty="0">
                <a:solidFill>
                  <a:schemeClr val="bg1"/>
                </a:solidFill>
                <a:latin typeface="Amnesty Trade Gothic" panose="020B0503040303020004" pitchFamily="34" charset="77"/>
                <a:sym typeface="Wingdings" panose="05000000000000000000" pitchFamily="2" charset="2"/>
              </a:rPr>
              <a:t>cuts most global US health funding to providers who provide abortion education and counseling to patients/visitors</a:t>
            </a:r>
          </a:p>
          <a:p>
            <a:pPr lvl="1">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Politics &gt; Health</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Limits on free speech of global health providers = global gag</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Expanded under former President Trump</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Rescinded (temporarily) under President Biden</a:t>
            </a:r>
            <a:endParaRPr lang="en-US" sz="1500" dirty="0">
              <a:solidFill>
                <a:schemeClr val="bg1"/>
              </a:solidFill>
              <a:latin typeface="Amnesty Trade Gothic" panose="020B0503040303020004" pitchFamily="34" charset="77"/>
            </a:endParaRPr>
          </a:p>
          <a:p>
            <a:pPr>
              <a:lnSpc>
                <a:spcPts val="1260"/>
              </a:lnSpc>
              <a:spcBef>
                <a:spcPts val="900"/>
              </a:spcBef>
              <a:spcAft>
                <a:spcPts val="900"/>
              </a:spcAft>
            </a:pPr>
            <a:endParaRPr lang="en-US" sz="1050" dirty="0">
              <a:solidFill>
                <a:schemeClr val="bg1"/>
              </a:solidFill>
              <a:latin typeface="Amnesty Trade Gothic" panose="020B0503040303020004" pitchFamily="34" charset="77"/>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783" y="0"/>
            <a:ext cx="2261444" cy="2261444"/>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5382520"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6473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459074" y="1239248"/>
            <a:ext cx="7113904" cy="1120231"/>
          </a:xfrm>
        </p:spPr>
        <p:txBody>
          <a:bodyPr>
            <a:noAutofit/>
          </a:bodyPr>
          <a:lstStyle/>
          <a:p>
            <a:r>
              <a:rPr lang="en-US" sz="4500" dirty="0">
                <a:solidFill>
                  <a:schemeClr val="bg1"/>
                </a:solidFill>
                <a:latin typeface="Amnesty Trade Gothic Cn" panose="020B0806040303020004" pitchFamily="34" charset="0"/>
              </a:rPr>
              <a:t>Global GAG – consequences</a:t>
            </a:r>
            <a:endParaRPr lang="en-US" sz="4500" dirty="0">
              <a:solidFill>
                <a:srgbClr val="FFED00"/>
              </a:solidFill>
              <a:latin typeface="Amnesty Trade Gothic Cn"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536011" y="2368054"/>
            <a:ext cx="6686849" cy="2718033"/>
          </a:xfrm>
        </p:spPr>
        <p:txBody>
          <a:bodyPr>
            <a:noAutofit/>
          </a:bodyPr>
          <a:lstStyle/>
          <a:p>
            <a:pPr>
              <a:lnSpc>
                <a:spcPts val="1260"/>
              </a:lnSpc>
              <a:spcBef>
                <a:spcPts val="900"/>
              </a:spcBef>
              <a:spcAft>
                <a:spcPts val="900"/>
              </a:spcAft>
            </a:pPr>
            <a:r>
              <a:rPr lang="en-US" sz="1800" dirty="0">
                <a:solidFill>
                  <a:schemeClr val="bg1"/>
                </a:solidFill>
                <a:latin typeface="Amnesty Trade Gothic" panose="020B0503040303020004" pitchFamily="34" charset="77"/>
              </a:rPr>
              <a:t>1.7 million unsafe abortions</a:t>
            </a:r>
          </a:p>
          <a:p>
            <a:pPr>
              <a:lnSpc>
                <a:spcPts val="1260"/>
              </a:lnSpc>
              <a:spcBef>
                <a:spcPts val="900"/>
              </a:spcBef>
              <a:spcAft>
                <a:spcPts val="900"/>
              </a:spcAft>
            </a:pPr>
            <a:r>
              <a:rPr lang="en-US" sz="1800" dirty="0">
                <a:solidFill>
                  <a:schemeClr val="bg1"/>
                </a:solidFill>
                <a:latin typeface="Amnesty Trade Gothic" panose="020B0503040303020004" pitchFamily="34" charset="77"/>
              </a:rPr>
              <a:t>20,000 avoidable maternal deaths</a:t>
            </a:r>
          </a:p>
          <a:p>
            <a:pPr>
              <a:lnSpc>
                <a:spcPts val="1260"/>
              </a:lnSpc>
              <a:spcBef>
                <a:spcPts val="900"/>
              </a:spcBef>
              <a:spcAft>
                <a:spcPts val="900"/>
              </a:spcAft>
            </a:pPr>
            <a:r>
              <a:rPr lang="en-US" sz="1800" dirty="0">
                <a:solidFill>
                  <a:schemeClr val="bg1"/>
                </a:solidFill>
                <a:latin typeface="Amnesty Trade Gothic" panose="020B0503040303020004" pitchFamily="34" charset="77"/>
              </a:rPr>
              <a:t>70 million fewer condoms distributed</a:t>
            </a:r>
          </a:p>
          <a:p>
            <a:pPr>
              <a:lnSpc>
                <a:spcPts val="1260"/>
              </a:lnSpc>
              <a:spcBef>
                <a:spcPts val="900"/>
              </a:spcBef>
              <a:spcAft>
                <a:spcPts val="900"/>
              </a:spcAft>
            </a:pPr>
            <a:r>
              <a:rPr lang="en-US" sz="1800" dirty="0">
                <a:solidFill>
                  <a:schemeClr val="bg1"/>
                </a:solidFill>
                <a:latin typeface="Amnesty Trade Gothic" panose="020B0503040303020004" pitchFamily="34" charset="77"/>
              </a:rPr>
              <a:t>Reduced services for those in rural areas</a:t>
            </a:r>
          </a:p>
          <a:p>
            <a:pPr>
              <a:lnSpc>
                <a:spcPts val="1260"/>
              </a:lnSpc>
              <a:spcBef>
                <a:spcPts val="900"/>
              </a:spcBef>
              <a:spcAft>
                <a:spcPts val="900"/>
              </a:spcAft>
            </a:pPr>
            <a:r>
              <a:rPr lang="en-US" sz="1800" dirty="0">
                <a:solidFill>
                  <a:schemeClr val="bg1"/>
                </a:solidFill>
                <a:latin typeface="Amnesty Trade Gothic" panose="020B0503040303020004" pitchFamily="34" charset="77"/>
              </a:rPr>
              <a:t>Successful PEPFAR HIV programs shut down</a:t>
            </a:r>
          </a:p>
          <a:p>
            <a:pPr>
              <a:lnSpc>
                <a:spcPts val="1260"/>
              </a:lnSpc>
              <a:spcBef>
                <a:spcPts val="900"/>
              </a:spcBef>
              <a:spcAft>
                <a:spcPts val="900"/>
              </a:spcAft>
            </a:pPr>
            <a:r>
              <a:rPr lang="en-US" sz="1800" dirty="0">
                <a:solidFill>
                  <a:schemeClr val="bg1"/>
                </a:solidFill>
                <a:latin typeface="Amnesty Trade Gothic" panose="020B0503040303020004" pitchFamily="34" charset="77"/>
              </a:rPr>
              <a:t>GBV-based services blocked for survivors</a:t>
            </a: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556" y="0"/>
            <a:ext cx="2261444" cy="2261444"/>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5382520"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22518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459074" y="1239248"/>
            <a:ext cx="7113904" cy="1120231"/>
          </a:xfrm>
        </p:spPr>
        <p:txBody>
          <a:bodyPr>
            <a:noAutofit/>
          </a:bodyPr>
          <a:lstStyle/>
          <a:p>
            <a:r>
              <a:rPr lang="en-US" sz="4500" dirty="0">
                <a:solidFill>
                  <a:schemeClr val="bg1"/>
                </a:solidFill>
                <a:latin typeface="Amnesty Trade Gothic Cn" panose="020B0806040303020004" pitchFamily="34" charset="0"/>
              </a:rPr>
              <a:t>Global HER – solution </a:t>
            </a:r>
            <a:endParaRPr lang="en-US" sz="4500" dirty="0">
              <a:solidFill>
                <a:srgbClr val="FFED00"/>
              </a:solidFill>
              <a:latin typeface="Amnesty Trade Gothic Cn"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536011" y="2368054"/>
            <a:ext cx="6686849" cy="2718033"/>
          </a:xfrm>
        </p:spPr>
        <p:txBody>
          <a:bodyPr>
            <a:noAutofit/>
          </a:bodyPr>
          <a:lstStyle/>
          <a:p>
            <a:pPr>
              <a:lnSpc>
                <a:spcPts val="1260"/>
              </a:lnSpc>
              <a:spcBef>
                <a:spcPts val="900"/>
              </a:spcBef>
              <a:spcAft>
                <a:spcPts val="900"/>
              </a:spcAft>
            </a:pPr>
            <a:r>
              <a:rPr lang="en-US" sz="1500" dirty="0">
                <a:solidFill>
                  <a:schemeClr val="bg1"/>
                </a:solidFill>
                <a:latin typeface="Amnesty Trade Gothic" panose="020B0503040303020004" pitchFamily="34" charset="77"/>
              </a:rPr>
              <a:t>Global Health, Empowerment and Rights (HER) Act </a:t>
            </a:r>
            <a:r>
              <a:rPr lang="en-US" sz="1500" dirty="0">
                <a:solidFill>
                  <a:schemeClr val="bg1"/>
                </a:solidFill>
                <a:latin typeface="Amnesty Trade Gothic" panose="020B0503040303020004" pitchFamily="34" charset="77"/>
                <a:sym typeface="Wingdings" panose="05000000000000000000" pitchFamily="2" charset="2"/>
              </a:rPr>
              <a:t> S. 142 and H.R. 556</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Permanently ends Global Gag</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Allows NGOs abroad to use non-US funding to provide critical health-related services, so long as those services are legal in the US and provider country</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Erases discriminatory restrictions and promotes ethical and safe practices</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Supports freedom of speech and stigma-free health care</a:t>
            </a:r>
          </a:p>
          <a:p>
            <a:pPr>
              <a:lnSpc>
                <a:spcPts val="1260"/>
              </a:lnSpc>
              <a:spcBef>
                <a:spcPts val="900"/>
              </a:spcBef>
              <a:spcAft>
                <a:spcPts val="900"/>
              </a:spcAft>
            </a:pPr>
            <a:r>
              <a:rPr lang="en-US" sz="1500" dirty="0">
                <a:solidFill>
                  <a:schemeClr val="bg1"/>
                </a:solidFill>
                <a:latin typeface="Amnesty Trade Gothic" panose="020B0503040303020004" pitchFamily="34" charset="77"/>
                <a:sym typeface="Wingdings" panose="05000000000000000000" pitchFamily="2" charset="2"/>
              </a:rPr>
              <a:t>Promotes comprehensive reproduction health care and protects patient right to informed choice</a:t>
            </a:r>
          </a:p>
          <a:p>
            <a:pPr>
              <a:lnSpc>
                <a:spcPts val="1260"/>
              </a:lnSpc>
              <a:spcBef>
                <a:spcPts val="900"/>
              </a:spcBef>
              <a:spcAft>
                <a:spcPts val="900"/>
              </a:spcAft>
            </a:pPr>
            <a:endParaRPr lang="en-US" sz="1350" dirty="0">
              <a:solidFill>
                <a:schemeClr val="bg1"/>
              </a:solidFill>
              <a:latin typeface="Amnesty Trade Gothic" panose="020B0503040303020004" pitchFamily="34" charset="77"/>
              <a:sym typeface="Wingdings" panose="05000000000000000000" pitchFamily="2" charset="2"/>
            </a:endParaRPr>
          </a:p>
          <a:p>
            <a:pPr>
              <a:lnSpc>
                <a:spcPts val="1260"/>
              </a:lnSpc>
              <a:spcBef>
                <a:spcPts val="900"/>
              </a:spcBef>
              <a:spcAft>
                <a:spcPts val="900"/>
              </a:spcAft>
            </a:pPr>
            <a:endParaRPr lang="en-US" sz="1350" dirty="0">
              <a:solidFill>
                <a:schemeClr val="bg1"/>
              </a:solidFill>
              <a:latin typeface="Amnesty Trade Gothic" panose="020B0503040303020004" pitchFamily="34" charset="77"/>
            </a:endParaRPr>
          </a:p>
          <a:p>
            <a:pPr>
              <a:lnSpc>
                <a:spcPts val="1260"/>
              </a:lnSpc>
              <a:spcBef>
                <a:spcPts val="900"/>
              </a:spcBef>
              <a:spcAft>
                <a:spcPts val="900"/>
              </a:spcAft>
            </a:pPr>
            <a:endParaRPr lang="en-US" sz="1050" dirty="0">
              <a:solidFill>
                <a:schemeClr val="bg1"/>
              </a:solidFill>
              <a:latin typeface="Amnesty Trade Gothic" panose="020B0503040303020004" pitchFamily="34" charset="77"/>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396" y="0"/>
            <a:ext cx="2261444" cy="2261444"/>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5382520"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173760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459074" y="1239248"/>
            <a:ext cx="7113904" cy="1120231"/>
          </a:xfrm>
        </p:spPr>
        <p:txBody>
          <a:bodyPr>
            <a:noAutofit/>
          </a:bodyPr>
          <a:lstStyle/>
          <a:p>
            <a:r>
              <a:rPr lang="en-US" sz="4500" dirty="0">
                <a:solidFill>
                  <a:schemeClr val="bg1"/>
                </a:solidFill>
                <a:latin typeface="Amnesty Trade Gothic Cn" panose="020B0806040303020004" pitchFamily="34" charset="0"/>
              </a:rPr>
              <a:t>What Can YOU Do?</a:t>
            </a:r>
            <a:endParaRPr lang="en-US" sz="4500" dirty="0">
              <a:solidFill>
                <a:srgbClr val="FFED00"/>
              </a:solidFill>
              <a:latin typeface="Amnesty Trade Gothic Cn" panose="020B0806040303020004" pitchFamily="34" charset="0"/>
            </a:endParaRPr>
          </a:p>
        </p:txBody>
      </p:sp>
      <p:sp>
        <p:nvSpPr>
          <p:cNvPr id="3" name="Content Placeholder 2">
            <a:extLst>
              <a:ext uri="{FF2B5EF4-FFF2-40B4-BE49-F238E27FC236}">
                <a16:creationId xmlns:a16="http://schemas.microsoft.com/office/drawing/2014/main" id="{5EDC725D-A89B-4B84-B252-F9A2DFCB6BBF}"/>
              </a:ext>
            </a:extLst>
          </p:cNvPr>
          <p:cNvSpPr>
            <a:spLocks noGrp="1"/>
          </p:cNvSpPr>
          <p:nvPr>
            <p:ph idx="1"/>
          </p:nvPr>
        </p:nvSpPr>
        <p:spPr>
          <a:xfrm>
            <a:off x="536011" y="2368054"/>
            <a:ext cx="6686849" cy="2718033"/>
          </a:xfrm>
        </p:spPr>
        <p:txBody>
          <a:bodyPr>
            <a:noAutofit/>
          </a:bodyPr>
          <a:lstStyle/>
          <a:p>
            <a:pPr>
              <a:lnSpc>
                <a:spcPts val="1260"/>
              </a:lnSpc>
              <a:spcBef>
                <a:spcPts val="900"/>
              </a:spcBef>
              <a:spcAft>
                <a:spcPts val="900"/>
              </a:spcAft>
            </a:pPr>
            <a:r>
              <a:rPr lang="en-US" sz="1800" dirty="0">
                <a:solidFill>
                  <a:schemeClr val="bg1"/>
                </a:solidFill>
                <a:latin typeface="Amnesty Trade Gothic" panose="020B0503040303020004" pitchFamily="34" charset="77"/>
              </a:rPr>
              <a:t>Week of Action: June 21-25 #endgagnow</a:t>
            </a:r>
          </a:p>
          <a:p>
            <a:pPr>
              <a:lnSpc>
                <a:spcPct val="100000"/>
              </a:lnSpc>
              <a:spcBef>
                <a:spcPts val="900"/>
              </a:spcBef>
              <a:spcAft>
                <a:spcPts val="900"/>
              </a:spcAft>
            </a:pPr>
            <a:r>
              <a:rPr lang="en-US" sz="1800" dirty="0">
                <a:solidFill>
                  <a:schemeClr val="bg1"/>
                </a:solidFill>
                <a:latin typeface="Amnesty Trade Gothic" panose="020B0503040303020004" pitchFamily="34" charset="77"/>
              </a:rPr>
              <a:t>Call your Senator and ask them to co-sponsor Global HER (S. 142) and urge that it be passed through the Appropriations Bill</a:t>
            </a:r>
          </a:p>
          <a:p>
            <a:pPr>
              <a:lnSpc>
                <a:spcPct val="100000"/>
              </a:lnSpc>
              <a:spcBef>
                <a:spcPts val="900"/>
              </a:spcBef>
              <a:spcAft>
                <a:spcPts val="900"/>
              </a:spcAft>
            </a:pPr>
            <a:r>
              <a:rPr lang="en-US" sz="1800" dirty="0">
                <a:solidFill>
                  <a:schemeClr val="bg1"/>
                </a:solidFill>
                <a:latin typeface="Amnesty Trade Gothic" panose="020B0503040303020004" pitchFamily="34" charset="77"/>
              </a:rPr>
              <a:t>Visit our </a:t>
            </a:r>
            <a:r>
              <a:rPr lang="en-US" sz="1800" dirty="0">
                <a:solidFill>
                  <a:schemeClr val="bg1"/>
                </a:solidFill>
                <a:latin typeface="Amnesty Trade Gothic" panose="020B0503040303020004" pitchFamily="34" charset="77"/>
                <a:hlinkClick r:id="rId3"/>
              </a:rPr>
              <a:t>toolkit</a:t>
            </a:r>
            <a:r>
              <a:rPr lang="en-US" sz="1800" dirty="0">
                <a:solidFill>
                  <a:schemeClr val="bg1"/>
                </a:solidFill>
                <a:latin typeface="Amnesty Trade Gothic" panose="020B0503040303020004" pitchFamily="34" charset="77"/>
              </a:rPr>
              <a:t> for additional actions (Twitter actions, letters to the editor)</a:t>
            </a:r>
          </a:p>
          <a:p>
            <a:pPr>
              <a:lnSpc>
                <a:spcPts val="1260"/>
              </a:lnSpc>
              <a:spcBef>
                <a:spcPts val="900"/>
              </a:spcBef>
              <a:spcAft>
                <a:spcPts val="900"/>
              </a:spcAft>
            </a:pPr>
            <a:endParaRPr lang="en-US" sz="1350" dirty="0">
              <a:solidFill>
                <a:schemeClr val="bg1"/>
              </a:solidFill>
              <a:latin typeface="Amnesty Trade Gothic" panose="020B0503040303020004" pitchFamily="34" charset="77"/>
            </a:endParaRPr>
          </a:p>
          <a:p>
            <a:pPr>
              <a:lnSpc>
                <a:spcPts val="1260"/>
              </a:lnSpc>
              <a:spcBef>
                <a:spcPts val="900"/>
              </a:spcBef>
              <a:spcAft>
                <a:spcPts val="900"/>
              </a:spcAft>
            </a:pPr>
            <a:endParaRPr lang="en-US" sz="1050" dirty="0">
              <a:solidFill>
                <a:schemeClr val="bg1"/>
              </a:solidFill>
              <a:latin typeface="Amnesty Trade Gothic" panose="020B0503040303020004" pitchFamily="34" charset="77"/>
            </a:endParaRPr>
          </a:p>
        </p:txBody>
      </p:sp>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885" y="0"/>
            <a:ext cx="2261444" cy="2261444"/>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5382520"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spTree>
    <p:extLst>
      <p:ext uri="{BB962C8B-B14F-4D97-AF65-F5344CB8AC3E}">
        <p14:creationId xmlns:p14="http://schemas.microsoft.com/office/powerpoint/2010/main" val="305628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2D74-7CAE-44F2-B637-1C99620641FE}"/>
              </a:ext>
            </a:extLst>
          </p:cNvPr>
          <p:cNvSpPr>
            <a:spLocks noGrp="1"/>
          </p:cNvSpPr>
          <p:nvPr>
            <p:ph type="title"/>
          </p:nvPr>
        </p:nvSpPr>
        <p:spPr>
          <a:xfrm>
            <a:off x="465066" y="1477897"/>
            <a:ext cx="6241933" cy="881582"/>
          </a:xfrm>
        </p:spPr>
        <p:txBody>
          <a:bodyPr>
            <a:noAutofit/>
          </a:bodyPr>
          <a:lstStyle/>
          <a:p>
            <a:r>
              <a:rPr lang="en-US" sz="4500" dirty="0">
                <a:solidFill>
                  <a:schemeClr val="bg1"/>
                </a:solidFill>
                <a:latin typeface="Amnesty Trade Gothic Cn" panose="020B0806040303020004" pitchFamily="34" charset="0"/>
              </a:rPr>
              <a:t>Through it all…</a:t>
            </a:r>
          </a:p>
        </p:txBody>
      </p:sp>
      <p:graphicFrame>
        <p:nvGraphicFramePr>
          <p:cNvPr id="4" name="Content Placeholder 3">
            <a:extLst>
              <a:ext uri="{FF2B5EF4-FFF2-40B4-BE49-F238E27FC236}">
                <a16:creationId xmlns:a16="http://schemas.microsoft.com/office/drawing/2014/main" id="{D7EFF878-61E0-4A45-BB7A-7D583B6F3874}"/>
              </a:ext>
            </a:extLst>
          </p:cNvPr>
          <p:cNvGraphicFramePr>
            <a:graphicFrameLocks noGrp="1"/>
          </p:cNvGraphicFramePr>
          <p:nvPr>
            <p:ph idx="1"/>
          </p:nvPr>
        </p:nvGraphicFramePr>
        <p:xfrm>
          <a:off x="465535" y="2550319"/>
          <a:ext cx="6686550" cy="2718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342924E-3755-440C-A587-89DD991D83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4690" y="19167"/>
            <a:ext cx="2261444" cy="2261444"/>
          </a:xfrm>
          <a:prstGeom prst="rect">
            <a:avLst/>
          </a:prstGeom>
        </p:spPr>
      </p:pic>
      <p:sp>
        <p:nvSpPr>
          <p:cNvPr id="6" name="TextBox 5">
            <a:extLst>
              <a:ext uri="{FF2B5EF4-FFF2-40B4-BE49-F238E27FC236}">
                <a16:creationId xmlns:a16="http://schemas.microsoft.com/office/drawing/2014/main" id="{F7D33687-AF48-4656-A31C-75D26CD679EC}"/>
              </a:ext>
            </a:extLst>
          </p:cNvPr>
          <p:cNvSpPr txBox="1"/>
          <p:nvPr/>
        </p:nvSpPr>
        <p:spPr>
          <a:xfrm>
            <a:off x="5374654" y="6650251"/>
            <a:ext cx="3761480" cy="207749"/>
          </a:xfrm>
          <a:prstGeom prst="rect">
            <a:avLst/>
          </a:prstGeom>
          <a:noFill/>
        </p:spPr>
        <p:txBody>
          <a:bodyPr wrap="square" rtlCol="0">
            <a:spAutoFit/>
          </a:bodyPr>
          <a:lstStyle/>
          <a:p>
            <a:pPr defTabSz="685800"/>
            <a:r>
              <a:rPr lang="en-US" sz="750" dirty="0">
                <a:solidFill>
                  <a:prstClr val="white"/>
                </a:solidFill>
                <a:latin typeface="Amnesty Trade Gothic Cn" panose="020B0506040303020004" pitchFamily="34" charset="0"/>
              </a:rPr>
              <a:t>© Amnesty International USA, 2018 – May not be distributed or reproduced without prior permission </a:t>
            </a:r>
          </a:p>
        </p:txBody>
      </p:sp>
      <p:pic>
        <p:nvPicPr>
          <p:cNvPr id="8" name="Graphic 7" descr="Megaphone">
            <a:extLst>
              <a:ext uri="{FF2B5EF4-FFF2-40B4-BE49-F238E27FC236}">
                <a16:creationId xmlns:a16="http://schemas.microsoft.com/office/drawing/2014/main" id="{C9D7C725-44E8-4D63-A5EC-FC4BF1FB4C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4521" y="2788031"/>
            <a:ext cx="685800" cy="685800"/>
          </a:xfrm>
          <a:prstGeom prst="rect">
            <a:avLst/>
          </a:prstGeom>
        </p:spPr>
      </p:pic>
      <p:pic>
        <p:nvPicPr>
          <p:cNvPr id="11" name="Graphic 10" descr="Meeting">
            <a:extLst>
              <a:ext uri="{FF2B5EF4-FFF2-40B4-BE49-F238E27FC236}">
                <a16:creationId xmlns:a16="http://schemas.microsoft.com/office/drawing/2014/main" id="{8A967732-D901-46C0-BBB5-3582C58ADE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65910" y="2788031"/>
            <a:ext cx="685800" cy="685800"/>
          </a:xfrm>
          <a:prstGeom prst="rect">
            <a:avLst/>
          </a:prstGeom>
        </p:spPr>
      </p:pic>
      <p:pic>
        <p:nvPicPr>
          <p:cNvPr id="13" name="Graphic 12" descr="Clapping Hands">
            <a:extLst>
              <a:ext uri="{FF2B5EF4-FFF2-40B4-BE49-F238E27FC236}">
                <a16:creationId xmlns:a16="http://schemas.microsoft.com/office/drawing/2014/main" id="{79E4E156-1B77-46CF-8AAA-9E299FE97F8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63995" y="3182227"/>
            <a:ext cx="1287204" cy="1287204"/>
          </a:xfrm>
          <a:prstGeom prst="rect">
            <a:avLst/>
          </a:prstGeom>
        </p:spPr>
      </p:pic>
    </p:spTree>
    <p:extLst>
      <p:ext uri="{BB962C8B-B14F-4D97-AF65-F5344CB8AC3E}">
        <p14:creationId xmlns:p14="http://schemas.microsoft.com/office/powerpoint/2010/main" val="121660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86788" y="1096763"/>
            <a:ext cx="8170500" cy="1645735"/>
          </a:xfrm>
          <a:prstGeom prst="rect">
            <a:avLst/>
          </a:prstGeom>
          <a:noFill/>
          <a:ln>
            <a:noFill/>
          </a:ln>
        </p:spPr>
        <p:txBody>
          <a:bodyPr spcFirstLastPara="1" wrap="square" lIns="68575" tIns="34275" rIns="68575" bIns="34275" anchor="ctr" anchorCtr="0">
            <a:normAutofit/>
          </a:bodyPr>
          <a:lstStyle/>
          <a:p>
            <a:pPr lvl="0">
              <a:buClr>
                <a:schemeClr val="lt1"/>
              </a:buClr>
              <a:buSzPts val="4500"/>
            </a:pPr>
            <a:r>
              <a:rPr lang="en" sz="3200" b="1" dirty="0">
                <a:solidFill>
                  <a:srgbClr val="FFFF00"/>
                </a:solidFill>
                <a:latin typeface="Amnesty Trade Gothic Cn" panose="020B0506040303020004" pitchFamily="34" charset="77"/>
                <a:ea typeface="Oswald"/>
                <a:cs typeface="Oswald"/>
                <a:sym typeface="Oswald"/>
              </a:rPr>
              <a:t>LGBT</a:t>
            </a:r>
            <a:r>
              <a:rPr lang="en-US" sz="3200" b="1" dirty="0">
                <a:solidFill>
                  <a:srgbClr val="FFFF00"/>
                </a:solidFill>
                <a:latin typeface="Amnesty Trade Gothic Cn" panose="020B0506040303020004" pitchFamily="34" charset="77"/>
                <a:ea typeface="Oswald"/>
                <a:cs typeface="Oswald"/>
                <a:sym typeface="Oswald"/>
              </a:rPr>
              <a:t>I Human Rights:</a:t>
            </a:r>
            <a:br>
              <a:rPr lang="en-US" sz="3200" b="1" dirty="0">
                <a:solidFill>
                  <a:srgbClr val="FFFF00"/>
                </a:solidFill>
                <a:latin typeface="Amnesty Trade Gothic Cn" panose="020B0506040303020004" pitchFamily="34" charset="77"/>
                <a:ea typeface="Oswald"/>
                <a:cs typeface="Oswald"/>
                <a:sym typeface="Oswald"/>
              </a:rPr>
            </a:br>
            <a:r>
              <a:rPr lang="en-US" sz="3200" b="1" dirty="0" err="1">
                <a:solidFill>
                  <a:srgbClr val="FFFF00"/>
                </a:solidFill>
                <a:latin typeface="Amnesty Trade Gothic Cn" panose="020B0506040303020004" pitchFamily="34" charset="77"/>
                <a:ea typeface="Oswald"/>
                <a:cs typeface="Oswald"/>
                <a:sym typeface="Oswald"/>
              </a:rPr>
              <a:t>Vitalina</a:t>
            </a:r>
            <a:r>
              <a:rPr lang="en-US" sz="3200" b="1" dirty="0">
                <a:solidFill>
                  <a:srgbClr val="FFFF00"/>
                </a:solidFill>
                <a:latin typeface="Amnesty Trade Gothic Cn" panose="020B0506040303020004" pitchFamily="34" charset="77"/>
                <a:ea typeface="Oswald"/>
                <a:cs typeface="Oswald"/>
                <a:sym typeface="Oswald"/>
              </a:rPr>
              <a:t> </a:t>
            </a:r>
            <a:r>
              <a:rPr lang="en-US" sz="3200" b="1" dirty="0" err="1">
                <a:solidFill>
                  <a:srgbClr val="FFFF00"/>
                </a:solidFill>
                <a:latin typeface="Amnesty Trade Gothic Cn" panose="020B0506040303020004" pitchFamily="34" charset="77"/>
                <a:ea typeface="Oswald"/>
                <a:cs typeface="Oswald"/>
                <a:sym typeface="Oswald"/>
              </a:rPr>
              <a:t>Koval</a:t>
            </a:r>
            <a:br>
              <a:rPr lang="en-US" sz="3200" b="1" dirty="0">
                <a:solidFill>
                  <a:srgbClr val="FFFF00"/>
                </a:solidFill>
                <a:latin typeface="Amnesty Trade Gothic Cn" panose="020B0506040303020004" pitchFamily="34" charset="77"/>
                <a:ea typeface="Oswald"/>
                <a:cs typeface="Oswald"/>
                <a:sym typeface="Oswald"/>
              </a:rPr>
            </a:br>
            <a:br>
              <a:rPr lang="en-US" sz="3200" b="1" dirty="0">
                <a:solidFill>
                  <a:srgbClr val="FFFF00"/>
                </a:solidFill>
                <a:latin typeface="Amnesty Trade Gothic Cn" panose="020B0506040303020004" pitchFamily="34" charset="77"/>
                <a:ea typeface="Oswald"/>
                <a:cs typeface="Oswald"/>
                <a:sym typeface="Oswald"/>
              </a:rPr>
            </a:br>
            <a:r>
              <a:rPr lang="en-US" sz="1800" b="1" dirty="0" err="1">
                <a:solidFill>
                  <a:srgbClr val="FFFF00"/>
                </a:solidFill>
                <a:latin typeface="Amnesty Trade Gothic Cn" panose="020B0506040303020004" pitchFamily="34" charset="77"/>
                <a:ea typeface="Oswald"/>
                <a:cs typeface="Oswald"/>
                <a:sym typeface="Oswald"/>
              </a:rPr>
              <a:t>www.amnestyusa.org</a:t>
            </a:r>
            <a:r>
              <a:rPr lang="en-US" sz="1800" b="1" dirty="0">
                <a:solidFill>
                  <a:srgbClr val="FFFF00"/>
                </a:solidFill>
                <a:latin typeface="Amnesty Trade Gothic Cn" panose="020B0506040303020004" pitchFamily="34" charset="77"/>
                <a:ea typeface="Oswald"/>
                <a:cs typeface="Oswald"/>
                <a:sym typeface="Oswald"/>
              </a:rPr>
              <a:t>/pride-2021/#</a:t>
            </a:r>
            <a:r>
              <a:rPr lang="en-US" sz="1800" b="1" dirty="0" err="1">
                <a:solidFill>
                  <a:srgbClr val="FFFF00"/>
                </a:solidFill>
                <a:latin typeface="Amnesty Trade Gothic Cn" panose="020B0506040303020004" pitchFamily="34" charset="77"/>
                <a:ea typeface="Oswald"/>
                <a:cs typeface="Oswald"/>
                <a:sym typeface="Oswald"/>
              </a:rPr>
              <a:t>vitalina</a:t>
            </a:r>
            <a:endParaRPr sz="1800" b="1" dirty="0">
              <a:latin typeface="Amnesty Trade Gothic Cn" panose="020B0506040303020004" pitchFamily="34" charset="77"/>
            </a:endParaRPr>
          </a:p>
        </p:txBody>
      </p:sp>
      <p:pic>
        <p:nvPicPr>
          <p:cNvPr id="63" name="Google Shape;63;p14"/>
          <p:cNvPicPr preferRelativeResize="0"/>
          <p:nvPr/>
        </p:nvPicPr>
        <p:blipFill rotWithShape="1">
          <a:blip r:embed="rId3">
            <a:alphaModFix/>
          </a:blip>
          <a:srcRect/>
          <a:stretch/>
        </p:blipFill>
        <p:spPr>
          <a:xfrm>
            <a:off x="8059838" y="5761237"/>
            <a:ext cx="1084162" cy="1084162"/>
          </a:xfrm>
          <a:prstGeom prst="rect">
            <a:avLst/>
          </a:prstGeom>
          <a:noFill/>
          <a:ln>
            <a:noFill/>
          </a:ln>
        </p:spPr>
      </p:pic>
      <p:pic>
        <p:nvPicPr>
          <p:cNvPr id="2" name="Picture 1"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8633" y="1406704"/>
            <a:ext cx="3255210" cy="406901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GBT+ Community Meeting by Slidesgo">
  <a:themeElements>
    <a:clrScheme name="Simple Light">
      <a:dk1>
        <a:srgbClr val="FFFFFF"/>
      </a:dk1>
      <a:lt1>
        <a:srgbClr val="FFFFFF"/>
      </a:lt1>
      <a:dk2>
        <a:srgbClr val="FFFFFF"/>
      </a:dk2>
      <a:lt2>
        <a:srgbClr val="FFFFFF"/>
      </a:lt2>
      <a:accent1>
        <a:srgbClr val="F12121"/>
      </a:accent1>
      <a:accent2>
        <a:srgbClr val="E9971E"/>
      </a:accent2>
      <a:accent3>
        <a:srgbClr val="E0B61F"/>
      </a:accent3>
      <a:accent4>
        <a:srgbClr val="57A118"/>
      </a:accent4>
      <a:accent5>
        <a:srgbClr val="119CBE"/>
      </a:accent5>
      <a:accent6>
        <a:srgbClr val="6E49A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8532375CAFA64CB3BEBAC05D2212F6" ma:contentTypeVersion="12" ma:contentTypeDescription="Create a new document." ma:contentTypeScope="" ma:versionID="e171a2a7183ef8fd56468060625cd33d">
  <xsd:schema xmlns:xsd="http://www.w3.org/2001/XMLSchema" xmlns:xs="http://www.w3.org/2001/XMLSchema" xmlns:p="http://schemas.microsoft.com/office/2006/metadata/properties" xmlns:ns2="106ac91d-d4ab-4687-802e-6fe3051e6a09" xmlns:ns3="8ff88097-3b29-4e91-b7bf-6c5ef7890810" targetNamespace="http://schemas.microsoft.com/office/2006/metadata/properties" ma:root="true" ma:fieldsID="478cc26f50e80bd4e0768710a975c6c9" ns2:_="" ns3:_="">
    <xsd:import namespace="106ac91d-d4ab-4687-802e-6fe3051e6a09"/>
    <xsd:import namespace="8ff88097-3b29-4e91-b7bf-6c5ef78908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6ac91d-d4ab-4687-802e-6fe3051e6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f88097-3b29-4e91-b7bf-6c5ef78908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DD00F-BF4A-4BD8-A7C9-E0272304DA20}">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106ac91d-d4ab-4687-802e-6fe3051e6a09"/>
    <ds:schemaRef ds:uri="http://purl.org/dc/elements/1.1/"/>
    <ds:schemaRef ds:uri="http://www.w3.org/XML/1998/namespace"/>
    <ds:schemaRef ds:uri="http://schemas.microsoft.com/office/infopath/2007/PartnerControls"/>
    <ds:schemaRef ds:uri="8ff88097-3b29-4e91-b7bf-6c5ef7890810"/>
  </ds:schemaRefs>
</ds:datastoreItem>
</file>

<file path=customXml/itemProps2.xml><?xml version="1.0" encoding="utf-8"?>
<ds:datastoreItem xmlns:ds="http://schemas.openxmlformats.org/officeDocument/2006/customXml" ds:itemID="{F089C89E-F8BE-4F4D-B76F-542EDFAB1221}">
  <ds:schemaRefs>
    <ds:schemaRef ds:uri="http://schemas.microsoft.com/sharepoint/v3/contenttype/forms"/>
  </ds:schemaRefs>
</ds:datastoreItem>
</file>

<file path=customXml/itemProps3.xml><?xml version="1.0" encoding="utf-8"?>
<ds:datastoreItem xmlns:ds="http://schemas.openxmlformats.org/officeDocument/2006/customXml" ds:itemID="{3ACD1EEF-DA55-496C-9AB0-C848CD7E1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6ac91d-d4ab-4687-802e-6fe3051e6a09"/>
    <ds:schemaRef ds:uri="8ff88097-3b29-4e91-b7bf-6c5ef7890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348</TotalTime>
  <Words>2360</Words>
  <Application>Microsoft Office PowerPoint</Application>
  <PresentationFormat>On-screen Show (4:3)</PresentationFormat>
  <Paragraphs>174</Paragraphs>
  <Slides>27</Slides>
  <Notes>25</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27</vt:i4>
      </vt:variant>
    </vt:vector>
  </HeadingPairs>
  <TitlesOfParts>
    <vt:vector size="48" baseType="lpstr">
      <vt:lpstr>Amnesty Trade Gothic</vt:lpstr>
      <vt:lpstr>Amnesty Trade Gothic Cn</vt:lpstr>
      <vt:lpstr>Anton</vt:lpstr>
      <vt:lpstr>Arial</vt:lpstr>
      <vt:lpstr>Calibri</vt:lpstr>
      <vt:lpstr>Calibri Light</vt:lpstr>
      <vt:lpstr>Changa One</vt:lpstr>
      <vt:lpstr>Droid Sans</vt:lpstr>
      <vt:lpstr>Exo</vt:lpstr>
      <vt:lpstr>Helvetica Neue</vt:lpstr>
      <vt:lpstr>Lilita One</vt:lpstr>
      <vt:lpstr>Open Sans</vt:lpstr>
      <vt:lpstr>Oswald</vt:lpstr>
      <vt:lpstr>Ramabhadra</vt:lpstr>
      <vt:lpstr>Roboto</vt:lpstr>
      <vt:lpstr>Roboto Condensed Light</vt:lpstr>
      <vt:lpstr>Times New Roman</vt:lpstr>
      <vt:lpstr>Office Theme</vt:lpstr>
      <vt:lpstr>Simple Light</vt:lpstr>
      <vt:lpstr>1_Office Theme</vt:lpstr>
      <vt:lpstr>LGBT+ Community Meeting by Slidesgo</vt:lpstr>
      <vt:lpstr>WELCOME TO THE AIUSA MONTHLY MEMBER CALL!</vt:lpstr>
      <vt:lpstr>LGBTI Human Rights</vt:lpstr>
      <vt:lpstr>AIUSA Monthly Member Call</vt:lpstr>
      <vt:lpstr>Global GAG – what is it?</vt:lpstr>
      <vt:lpstr>Global GAG – consequences</vt:lpstr>
      <vt:lpstr>Global HER – solution </vt:lpstr>
      <vt:lpstr>What Can YOU Do?</vt:lpstr>
      <vt:lpstr>Through it all…</vt:lpstr>
      <vt:lpstr>LGBTI Human Rights: Vitalina Koval  www.amnestyusa.org/pride-2021/#vitalina</vt:lpstr>
      <vt:lpstr>LGBTI Human Rights: Vitalina Koval  www.amnestyusa.org/pride-2021/#vitalina</vt:lpstr>
      <vt:lpstr>LGBTI Human Rights: Vitalina Koval  www.amnestyusa.org/pride-2021/#vitalina</vt:lpstr>
      <vt:lpstr>LGBTI Human Rights: Vitalina Koval  www.amnestyusa.org/pride-2021/#vitalina</vt:lpstr>
      <vt:lpstr>LGBTI Human Rights: Vitalina Koval  www.amnestyusa.org/pride-2021/#vitalina</vt:lpstr>
      <vt:lpstr>LGBTI Human Rights: Vitalina Koval  www.amnestyusa.org/pride-2021/#vitalina</vt:lpstr>
      <vt:lpstr>LGBTI Human Rights: Vitalina Koval www.amnestyusa.org/pride-2021/#vitalina</vt:lpstr>
      <vt:lpstr>FREE MAURA FROM ICE DETENTION</vt:lpstr>
      <vt:lpstr>THE BIDEN ADMINISTRATION</vt:lpstr>
      <vt:lpstr>26 , 197</vt:lpstr>
      <vt:lpstr>Detention is not necessary to welcome people arriving at the border. </vt:lpstr>
      <vt:lpstr>80%</vt:lpstr>
      <vt:lpstr>Biden has: Acknowledged the problem with for-profit detention but STILL hasn’t ordered DHS to end contracts with these companies. Committed to advance racial justice throughout the government… yet Black and Brown immigrants and asylum-seekers continue to bear the brunt of othe US immigration system.</vt:lpstr>
      <vt:lpstr>WHO IS MAURA?</vt:lpstr>
      <vt:lpstr>WHAT’S HAPPENING NOW</vt:lpstr>
      <vt:lpstr>WRITE A LETTER</vt:lpstr>
      <vt:lpstr>QUESTIONS  REBECCA MA  rma@aiusa.org.</vt:lpstr>
      <vt:lpstr>PowerPoint Presentation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AMNESTY INTERNATIONAL USA CAMPAIGNS &amp; MEMBERSHIP</dc:title>
  <dc:creator>Sophia Sabeh</dc:creator>
  <cp:lastModifiedBy>Edwin Gur</cp:lastModifiedBy>
  <cp:revision>113</cp:revision>
  <dcterms:created xsi:type="dcterms:W3CDTF">2018-09-07T20:42:01Z</dcterms:created>
  <dcterms:modified xsi:type="dcterms:W3CDTF">2021-07-04T20:19:50Z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0x010100938532375CAFA64CB3BEBAC05D2212F6</vt:lpwstr>
  </property>
</Properties>
</file>